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90" r:id="rId2"/>
    <p:sldId id="289" r:id="rId3"/>
  </p:sldIdLst>
  <p:sldSz cx="6858000" cy="9144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88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FF"/>
    <a:srgbClr val="FFFF66"/>
    <a:srgbClr val="008000"/>
    <a:srgbClr val="FFFF99"/>
    <a:srgbClr val="CC3300"/>
    <a:srgbClr val="66FF33"/>
    <a:srgbClr val="00642D"/>
    <a:srgbClr val="33CC33"/>
    <a:srgbClr val="00CCFF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42" autoAdjust="0"/>
    <p:restoredTop sz="94660"/>
  </p:normalViewPr>
  <p:slideViewPr>
    <p:cSldViewPr>
      <p:cViewPr varScale="1">
        <p:scale>
          <a:sx n="83" d="100"/>
          <a:sy n="83" d="100"/>
        </p:scale>
        <p:origin x="3024" y="96"/>
      </p:cViewPr>
      <p:guideLst>
        <p:guide orient="horz" pos="3288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2945659" cy="496332"/>
          </a:xfrm>
          <a:prstGeom prst="rect">
            <a:avLst/>
          </a:prstGeom>
        </p:spPr>
        <p:txBody>
          <a:bodyPr vert="horz" lIns="91312" tIns="45656" rIns="91312" bIns="45656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4" y="3"/>
            <a:ext cx="2945659" cy="496332"/>
          </a:xfrm>
          <a:prstGeom prst="rect">
            <a:avLst/>
          </a:prstGeom>
        </p:spPr>
        <p:txBody>
          <a:bodyPr vert="horz" lIns="91312" tIns="45656" rIns="91312" bIns="45656" rtlCol="0"/>
          <a:lstStyle>
            <a:lvl1pPr algn="r">
              <a:defRPr sz="1200"/>
            </a:lvl1pPr>
          </a:lstStyle>
          <a:p>
            <a:fld id="{73BFA215-CAE0-4A81-A9F9-16D2FB8F5BD0}" type="datetimeFigureOut">
              <a:rPr lang="ko-KR" altLang="en-US" smtClean="0"/>
              <a:pPr/>
              <a:t>2016-07-01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003425" y="744538"/>
            <a:ext cx="2790825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12" tIns="45656" rIns="91312" bIns="45656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312" tIns="45656" rIns="91312" bIns="45656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2" y="9428587"/>
            <a:ext cx="2945659" cy="496332"/>
          </a:xfrm>
          <a:prstGeom prst="rect">
            <a:avLst/>
          </a:prstGeom>
        </p:spPr>
        <p:txBody>
          <a:bodyPr vert="horz" lIns="91312" tIns="45656" rIns="91312" bIns="45656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4" y="9428587"/>
            <a:ext cx="2945659" cy="496332"/>
          </a:xfrm>
          <a:prstGeom prst="rect">
            <a:avLst/>
          </a:prstGeom>
        </p:spPr>
        <p:txBody>
          <a:bodyPr vert="horz" lIns="91312" tIns="45656" rIns="91312" bIns="45656" rtlCol="0" anchor="b"/>
          <a:lstStyle>
            <a:lvl1pPr algn="r">
              <a:defRPr sz="1200"/>
            </a:lvl1pPr>
          </a:lstStyle>
          <a:p>
            <a:fld id="{BD632D82-1CBA-4407-8EB8-31EC3B9FBB8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54805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ctrTitle"/>
          </p:nvPr>
        </p:nvSpPr>
        <p:spPr>
          <a:xfrm>
            <a:off x="400050" y="1828800"/>
            <a:ext cx="5888736" cy="24384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7" name="부제목 16"/>
          <p:cNvSpPr>
            <a:spLocks noGrp="1"/>
          </p:cNvSpPr>
          <p:nvPr>
            <p:ph type="subTitle" idx="1"/>
          </p:nvPr>
        </p:nvSpPr>
        <p:spPr>
          <a:xfrm>
            <a:off x="400050" y="4304715"/>
            <a:ext cx="5891022" cy="23368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30" name="날짜 개체 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2016-07-01</a:t>
            </a:fld>
            <a:endParaRPr lang="ko-KR" altLang="en-US"/>
          </a:p>
        </p:txBody>
      </p:sp>
      <p:sp>
        <p:nvSpPr>
          <p:cNvPr id="19" name="바닥글 개체 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27" name="슬라이드 번호 개체 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2016-07-01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4972050" y="1219202"/>
            <a:ext cx="1543050" cy="6949017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42900" y="1219202"/>
            <a:ext cx="4514850" cy="6949017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2016-07-01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2016-07-01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97764" y="1755648"/>
            <a:ext cx="5829300" cy="1816608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97764" y="3606219"/>
            <a:ext cx="5829300" cy="2012949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2016-07-01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42900" y="2560113"/>
            <a:ext cx="3028950" cy="591312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86150" y="2560113"/>
            <a:ext cx="3028950" cy="591312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2016-07-01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473664"/>
            <a:ext cx="3030141" cy="879136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3483769" y="2479677"/>
            <a:ext cx="3031331" cy="873124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342900" y="3352800"/>
            <a:ext cx="3030141" cy="5127627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3483769" y="3352800"/>
            <a:ext cx="3031331" cy="5127627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2016-07-01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229350" cy="1524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2016-07-01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2016-07-01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14350" y="685803"/>
            <a:ext cx="2057400" cy="154940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514350" y="2235200"/>
            <a:ext cx="2057400" cy="6096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2681287" y="2235200"/>
            <a:ext cx="3833813" cy="6096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2016-07-01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한쪽 모서리는 잘리고 다른 쪽 모서리는 둥근 사각형 8"/>
          <p:cNvSpPr/>
          <p:nvPr/>
        </p:nvSpPr>
        <p:spPr>
          <a:xfrm rot="420000" flipV="1">
            <a:off x="2374315" y="1477436"/>
            <a:ext cx="3943350" cy="54864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직각 삼각형 11"/>
          <p:cNvSpPr/>
          <p:nvPr/>
        </p:nvSpPr>
        <p:spPr>
          <a:xfrm rot="420000" flipV="1">
            <a:off x="6003101" y="7146359"/>
            <a:ext cx="116586" cy="207264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1569329"/>
            <a:ext cx="1659636" cy="211016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3771713"/>
            <a:ext cx="1657350" cy="290576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2016-07-01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6057900" y="8475134"/>
            <a:ext cx="457200" cy="486833"/>
          </a:xfrm>
        </p:spPr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 rot="420000">
            <a:off x="2614345" y="1599356"/>
            <a:ext cx="3463290" cy="524256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10" name="자유형 9"/>
          <p:cNvSpPr>
            <a:spLocks/>
          </p:cNvSpPr>
          <p:nvPr/>
        </p:nvSpPr>
        <p:spPr bwMode="auto">
          <a:xfrm flipV="1">
            <a:off x="-7144" y="7755467"/>
            <a:ext cx="6872288" cy="138853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자유형 10"/>
          <p:cNvSpPr>
            <a:spLocks/>
          </p:cNvSpPr>
          <p:nvPr/>
        </p:nvSpPr>
        <p:spPr bwMode="auto">
          <a:xfrm flipV="1">
            <a:off x="3286125" y="8293101"/>
            <a:ext cx="3571875" cy="8509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자유형 6"/>
          <p:cNvSpPr>
            <a:spLocks/>
          </p:cNvSpPr>
          <p:nvPr/>
        </p:nvSpPr>
        <p:spPr bwMode="auto">
          <a:xfrm>
            <a:off x="-7144" y="-9525"/>
            <a:ext cx="6872288" cy="138853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자유형 7"/>
          <p:cNvSpPr>
            <a:spLocks/>
          </p:cNvSpPr>
          <p:nvPr/>
        </p:nvSpPr>
        <p:spPr bwMode="auto">
          <a:xfrm>
            <a:off x="3286125" y="-9525"/>
            <a:ext cx="3571875" cy="8509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제목 개체 틀 8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0" name="텍스트 개체 틀 29"/>
          <p:cNvSpPr>
            <a:spLocks noGrp="1"/>
          </p:cNvSpPr>
          <p:nvPr>
            <p:ph type="body" idx="1"/>
          </p:nvPr>
        </p:nvSpPr>
        <p:spPr>
          <a:xfrm>
            <a:off x="342900" y="2580640"/>
            <a:ext cx="6172200" cy="5852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B21F755-8A6C-466B-BE0C-C6810ADA4BC3}" type="datetimeFigureOut">
              <a:rPr lang="ko-KR" altLang="en-US" smtClean="0"/>
              <a:pPr/>
              <a:t>2016-07-01</a:t>
            </a:fld>
            <a:endParaRPr lang="ko-KR" altLang="en-US"/>
          </a:p>
        </p:txBody>
      </p:sp>
      <p:sp>
        <p:nvSpPr>
          <p:cNvPr id="22" name="바닥글 개체 틀 21"/>
          <p:cNvSpPr>
            <a:spLocks noGrp="1"/>
          </p:cNvSpPr>
          <p:nvPr>
            <p:ph type="ftr" sz="quarter" idx="3"/>
          </p:nvPr>
        </p:nvSpPr>
        <p:spPr>
          <a:xfrm>
            <a:off x="2000250" y="8475134"/>
            <a:ext cx="25146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18" name="슬라이드 번호 개체 틀 17"/>
          <p:cNvSpPr>
            <a:spLocks noGrp="1"/>
          </p:cNvSpPr>
          <p:nvPr>
            <p:ph type="sldNum" sz="quarter" idx="4"/>
          </p:nvPr>
        </p:nvSpPr>
        <p:spPr>
          <a:xfrm>
            <a:off x="5943600" y="8475134"/>
            <a:ext cx="5715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grpSp>
        <p:nvGrpSpPr>
          <p:cNvPr id="2" name="그룹 1"/>
          <p:cNvGrpSpPr/>
          <p:nvPr/>
        </p:nvGrpSpPr>
        <p:grpSpPr>
          <a:xfrm>
            <a:off x="-14263" y="269877"/>
            <a:ext cx="6885411" cy="865632"/>
            <a:chOff x="-19045" y="216550"/>
            <a:chExt cx="9180548" cy="649224"/>
          </a:xfrm>
        </p:grpSpPr>
        <p:sp>
          <p:nvSpPr>
            <p:cNvPr id="12" name="자유형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자유형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1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1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1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1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1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1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1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1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1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1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hyperlink" Target="http://www.seoul.go.kr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hyperlink" Target="http://www.seoul.go.kr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5015491" y="1084911"/>
            <a:ext cx="1569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제출서류서식</a:t>
            </a:r>
            <a:endParaRPr lang="en-US" altLang="ko-KR" dirty="0" smtClean="0"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5015463" y="1071537"/>
            <a:ext cx="1556809" cy="411375"/>
          </a:xfrm>
          <a:prstGeom prst="rect">
            <a:avLst/>
          </a:prstGeom>
          <a:noFill/>
          <a:ln w="28575" cmpd="dbl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tx1"/>
                </a:solidFill>
              </a:ln>
              <a:latin typeface="굴림" pitchFamily="50" charset="-127"/>
              <a:ea typeface="굴림" pitchFamily="50" charset="-127"/>
            </a:endParaRPr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8158490"/>
              </p:ext>
            </p:extLst>
          </p:nvPr>
        </p:nvGraphicFramePr>
        <p:xfrm>
          <a:off x="285728" y="1571604"/>
          <a:ext cx="6286545" cy="460879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2942"/>
                <a:gridCol w="1000132"/>
                <a:gridCol w="1572206"/>
                <a:gridCol w="720080"/>
                <a:gridCol w="636672"/>
                <a:gridCol w="1714513"/>
              </a:tblGrid>
              <a:tr h="928694">
                <a:tc gridSpan="6">
                  <a:txBody>
                    <a:bodyPr/>
                    <a:lstStyle/>
                    <a:p>
                      <a:pPr algn="ctr" latinLnBrk="1"/>
                      <a:r>
                        <a:rPr lang="en-US" altLang="ko-KR" sz="1800" dirty="0" smtClean="0">
                          <a:latin typeface="굴림" pitchFamily="50" charset="-127"/>
                          <a:ea typeface="굴림" pitchFamily="50" charset="-127"/>
                        </a:rPr>
                        <a:t>2016</a:t>
                      </a:r>
                      <a:r>
                        <a:rPr lang="ko-KR" altLang="en-US" sz="1800" baseline="0" dirty="0" smtClean="0">
                          <a:latin typeface="굴림" pitchFamily="50" charset="-127"/>
                          <a:ea typeface="굴림" pitchFamily="50" charset="-127"/>
                        </a:rPr>
                        <a:t> </a:t>
                      </a:r>
                      <a:r>
                        <a:rPr lang="ko-KR" altLang="en-US" sz="1800" dirty="0" smtClean="0">
                          <a:latin typeface="굴림" pitchFamily="50" charset="-127"/>
                          <a:ea typeface="굴림" pitchFamily="50" charset="-127"/>
                        </a:rPr>
                        <a:t>미술작품국제교류기획전</a:t>
                      </a:r>
                      <a:endParaRPr lang="en-US" altLang="ko-KR" sz="1800" dirty="0" smtClean="0"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algn="ctr" latinLnBrk="1"/>
                      <a:r>
                        <a:rPr lang="ko-KR" altLang="en-US" sz="2800" b="1" dirty="0" smtClean="0">
                          <a:latin typeface="굴림" pitchFamily="50" charset="-127"/>
                          <a:ea typeface="굴림" pitchFamily="50" charset="-127"/>
                        </a:rPr>
                        <a:t>출 품 신 청 서</a:t>
                      </a:r>
                      <a:endParaRPr lang="ko-KR" altLang="en-US" sz="2800" b="1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500066">
                <a:tc rowSpan="6">
                  <a:txBody>
                    <a:bodyPr/>
                    <a:lstStyle/>
                    <a:p>
                      <a:pPr algn="ctr" latinLnBrk="1"/>
                      <a:r>
                        <a:rPr lang="ko-KR" altLang="en-US" sz="2000" dirty="0" smtClean="0">
                          <a:latin typeface="굴림" pitchFamily="50" charset="-127"/>
                          <a:ea typeface="굴림" pitchFamily="50" charset="-127"/>
                        </a:rPr>
                        <a:t>출</a:t>
                      </a:r>
                      <a:endParaRPr lang="en-US" altLang="ko-KR" sz="2000" dirty="0" smtClean="0"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algn="ctr" latinLnBrk="1"/>
                      <a:endParaRPr lang="en-US" altLang="ko-KR" sz="2000" dirty="0" smtClean="0"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algn="ctr" latinLnBrk="1"/>
                      <a:r>
                        <a:rPr lang="ko-KR" altLang="en-US" sz="2000" dirty="0" smtClean="0">
                          <a:latin typeface="굴림" pitchFamily="50" charset="-127"/>
                          <a:ea typeface="굴림" pitchFamily="50" charset="-127"/>
                        </a:rPr>
                        <a:t>품</a:t>
                      </a:r>
                      <a:endParaRPr lang="en-US" altLang="ko-KR" sz="2000" dirty="0" smtClean="0"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algn="ctr" latinLnBrk="1"/>
                      <a:endParaRPr lang="en-US" altLang="ko-KR" sz="2000" dirty="0" smtClean="0"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algn="ctr" latinLnBrk="1"/>
                      <a:r>
                        <a:rPr lang="ko-KR" altLang="en-US" sz="2000" dirty="0" smtClean="0">
                          <a:latin typeface="굴림" pitchFamily="50" charset="-127"/>
                          <a:ea typeface="굴림" pitchFamily="50" charset="-127"/>
                        </a:rPr>
                        <a:t>자</a:t>
                      </a:r>
                      <a:endParaRPr lang="ko-KR" altLang="en-US" sz="20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>
                          <a:latin typeface="굴림" pitchFamily="50" charset="-127"/>
                          <a:ea typeface="굴림" pitchFamily="50" charset="-127"/>
                        </a:rPr>
                        <a:t>성      명</a:t>
                      </a:r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3">
                  <a:txBody>
                    <a:bodyPr/>
                    <a:lstStyle/>
                    <a:p>
                      <a:pPr algn="l" latinLnBrk="1"/>
                      <a:r>
                        <a:rPr lang="en-US" altLang="ko-KR" sz="1400" dirty="0" smtClean="0">
                          <a:latin typeface="굴림" pitchFamily="50" charset="-127"/>
                          <a:ea typeface="굴림" pitchFamily="50" charset="-127"/>
                        </a:rPr>
                        <a:t>(</a:t>
                      </a:r>
                      <a:r>
                        <a:rPr lang="ko-KR" altLang="en-US" sz="1400" dirty="0" smtClean="0">
                          <a:latin typeface="굴림" pitchFamily="50" charset="-127"/>
                          <a:ea typeface="굴림" pitchFamily="50" charset="-127"/>
                        </a:rPr>
                        <a:t>한글</a:t>
                      </a:r>
                      <a:r>
                        <a:rPr lang="en-US" altLang="ko-KR" sz="1400" dirty="0" smtClean="0">
                          <a:latin typeface="굴림" pitchFamily="50" charset="-127"/>
                          <a:ea typeface="굴림" pitchFamily="50" charset="-127"/>
                        </a:rPr>
                        <a:t>)</a:t>
                      </a:r>
                    </a:p>
                    <a:p>
                      <a:pPr algn="l" latinLnBrk="1"/>
                      <a:endParaRPr lang="en-US" altLang="ko-KR" sz="1400" dirty="0" smtClean="0"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algn="l" latinLnBrk="1"/>
                      <a:r>
                        <a:rPr lang="en-US" altLang="ko-KR" sz="1400" dirty="0" smtClean="0">
                          <a:latin typeface="굴림" pitchFamily="50" charset="-127"/>
                          <a:ea typeface="굴림" pitchFamily="50" charset="-127"/>
                        </a:rPr>
                        <a:t>(</a:t>
                      </a:r>
                      <a:r>
                        <a:rPr lang="ko-KR" altLang="en-US" sz="1400" dirty="0" smtClean="0">
                          <a:latin typeface="굴림" pitchFamily="50" charset="-127"/>
                          <a:ea typeface="굴림" pitchFamily="50" charset="-127"/>
                        </a:rPr>
                        <a:t>영문</a:t>
                      </a:r>
                      <a:r>
                        <a:rPr lang="en-US" altLang="ko-KR" sz="1400" dirty="0" smtClean="0">
                          <a:latin typeface="굴림" pitchFamily="50" charset="-127"/>
                          <a:ea typeface="굴림" pitchFamily="50" charset="-127"/>
                        </a:rPr>
                        <a:t>)</a:t>
                      </a:r>
                    </a:p>
                    <a:p>
                      <a:pPr algn="l" latinLnBrk="1"/>
                      <a:endParaRPr lang="en-US" altLang="ko-KR" sz="1400" dirty="0" smtClean="0"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algn="l" latinLnBrk="1"/>
                      <a:r>
                        <a:rPr lang="en-US" altLang="ko-KR" sz="1400" dirty="0" smtClean="0">
                          <a:latin typeface="굴림" pitchFamily="50" charset="-127"/>
                          <a:ea typeface="굴림" pitchFamily="50" charset="-127"/>
                        </a:rPr>
                        <a:t>(</a:t>
                      </a:r>
                      <a:r>
                        <a:rPr lang="ko-KR" altLang="en-US" sz="1400" dirty="0" smtClean="0">
                          <a:latin typeface="굴림" pitchFamily="50" charset="-127"/>
                          <a:ea typeface="굴림" pitchFamily="50" charset="-127"/>
                        </a:rPr>
                        <a:t>한자</a:t>
                      </a:r>
                      <a:r>
                        <a:rPr lang="en-US" altLang="ko-KR" sz="1400" dirty="0" smtClean="0">
                          <a:latin typeface="굴림" pitchFamily="50" charset="-127"/>
                          <a:ea typeface="굴림" pitchFamily="50" charset="-127"/>
                        </a:rPr>
                        <a:t>)</a:t>
                      </a:r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1800" dirty="0" smtClean="0">
                          <a:latin typeface="굴림" pitchFamily="50" charset="-127"/>
                          <a:ea typeface="굴림" pitchFamily="50" charset="-127"/>
                        </a:rPr>
                        <a:t>사        진</a:t>
                      </a:r>
                      <a:endParaRPr lang="ko-KR" altLang="en-US" sz="18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2198">
                <a:tc vMerge="1">
                  <a:txBody>
                    <a:bodyPr/>
                    <a:lstStyle/>
                    <a:p>
                      <a:pPr latinLnBrk="1"/>
                      <a:endParaRPr lang="ko-KR" altLang="en-US" sz="1400" dirty="0"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>
                          <a:latin typeface="굴림" pitchFamily="50" charset="-127"/>
                          <a:ea typeface="굴림" pitchFamily="50" charset="-127"/>
                        </a:rPr>
                        <a:t>생년월일</a:t>
                      </a:r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>
                          <a:latin typeface="굴림" pitchFamily="50" charset="-127"/>
                          <a:ea typeface="굴림" pitchFamily="50" charset="-127"/>
                        </a:rPr>
                        <a:t>성 별</a:t>
                      </a:r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513272">
                <a:tc vMerge="1">
                  <a:txBody>
                    <a:bodyPr/>
                    <a:lstStyle/>
                    <a:p>
                      <a:pPr latinLnBrk="1"/>
                      <a:endParaRPr lang="ko-KR" altLang="en-US" sz="1400" dirty="0"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>
                          <a:latin typeface="굴림" pitchFamily="50" charset="-127"/>
                          <a:ea typeface="굴림" pitchFamily="50" charset="-127"/>
                        </a:rPr>
                        <a:t>소     속</a:t>
                      </a:r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3"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259948">
                <a:tc vMerge="1">
                  <a:txBody>
                    <a:bodyPr/>
                    <a:lstStyle/>
                    <a:p>
                      <a:pPr latinLnBrk="1"/>
                      <a:endParaRPr lang="ko-KR" altLang="en-US" sz="1400" dirty="0"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>
                          <a:latin typeface="굴림" pitchFamily="50" charset="-127"/>
                          <a:ea typeface="굴림" pitchFamily="50" charset="-127"/>
                        </a:rPr>
                        <a:t>연 </a:t>
                      </a:r>
                      <a:r>
                        <a:rPr lang="ko-KR" altLang="en-US" sz="1400" dirty="0" err="1" smtClean="0">
                          <a:latin typeface="굴림" pitchFamily="50" charset="-127"/>
                          <a:ea typeface="굴림" pitchFamily="50" charset="-127"/>
                        </a:rPr>
                        <a:t>락</a:t>
                      </a:r>
                      <a:r>
                        <a:rPr lang="ko-KR" altLang="en-US" sz="1400" dirty="0" smtClean="0">
                          <a:latin typeface="굴림" pitchFamily="50" charset="-127"/>
                          <a:ea typeface="굴림" pitchFamily="50" charset="-127"/>
                        </a:rPr>
                        <a:t> 처</a:t>
                      </a:r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4">
                  <a:txBody>
                    <a:bodyPr/>
                    <a:lstStyle/>
                    <a:p>
                      <a:pPr algn="l" latinLnBrk="1"/>
                      <a:r>
                        <a:rPr lang="en-US" altLang="ko-KR" sz="1400" dirty="0" smtClean="0">
                          <a:latin typeface="굴림" pitchFamily="50" charset="-127"/>
                          <a:ea typeface="굴림" pitchFamily="50" charset="-127"/>
                        </a:rPr>
                        <a:t>TEL. (      )         -</a:t>
                      </a:r>
                    </a:p>
                    <a:p>
                      <a:pPr algn="l" latinLnBrk="1"/>
                      <a:r>
                        <a:rPr lang="en-US" altLang="ko-KR" sz="1400" dirty="0" smtClean="0">
                          <a:latin typeface="굴림" pitchFamily="50" charset="-127"/>
                          <a:ea typeface="굴림" pitchFamily="50" charset="-127"/>
                        </a:rPr>
                        <a:t>H.P</a:t>
                      </a:r>
                      <a:r>
                        <a:rPr lang="en-US" altLang="ko-KR" sz="1400" baseline="0" dirty="0" smtClean="0">
                          <a:latin typeface="굴림" pitchFamily="50" charset="-127"/>
                          <a:ea typeface="굴림" pitchFamily="50" charset="-127"/>
                        </a:rPr>
                        <a:t>. (      )         -</a:t>
                      </a:r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1868">
                <a:tc vMerge="1">
                  <a:txBody>
                    <a:bodyPr/>
                    <a:lstStyle/>
                    <a:p>
                      <a:pPr latinLnBrk="1"/>
                      <a:endParaRPr lang="ko-KR" altLang="en-US" sz="1400" dirty="0"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>
                          <a:latin typeface="굴림" pitchFamily="50" charset="-127"/>
                          <a:ea typeface="굴림" pitchFamily="50" charset="-127"/>
                        </a:rPr>
                        <a:t>주     소</a:t>
                      </a:r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4">
                  <a:txBody>
                    <a:bodyPr/>
                    <a:lstStyle/>
                    <a:p>
                      <a:pPr algn="l" latinLnBrk="1"/>
                      <a:r>
                        <a:rPr lang="en-US" altLang="ko-KR" sz="1400" dirty="0" smtClean="0">
                          <a:latin typeface="굴림" pitchFamily="50" charset="-127"/>
                          <a:ea typeface="굴림" pitchFamily="50" charset="-127"/>
                        </a:rPr>
                        <a:t>( </a:t>
                      </a:r>
                      <a:r>
                        <a:rPr lang="en-US" altLang="ko-KR" sz="1400" baseline="0" dirty="0" smtClean="0">
                          <a:latin typeface="굴림" pitchFamily="50" charset="-127"/>
                          <a:ea typeface="굴림" pitchFamily="50" charset="-127"/>
                        </a:rPr>
                        <a:t>      -      )</a:t>
                      </a:r>
                    </a:p>
                    <a:p>
                      <a:pPr algn="l" latinLnBrk="1"/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50006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latin typeface="굴림" pitchFamily="50" charset="-127"/>
                          <a:ea typeface="굴림" pitchFamily="50" charset="-127"/>
                        </a:rPr>
                        <a:t>E-mail</a:t>
                      </a:r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l" latinLnBrk="1"/>
                      <a:r>
                        <a:rPr lang="en-US" altLang="ko-KR" sz="1400" dirty="0" smtClean="0">
                          <a:latin typeface="굴림" pitchFamily="50" charset="-127"/>
                          <a:ea typeface="굴림" pitchFamily="50" charset="-127"/>
                        </a:rPr>
                        <a:t>                    </a:t>
                      </a:r>
                      <a:r>
                        <a:rPr lang="en-US" altLang="ko-KR" sz="1400" baseline="0" dirty="0" smtClean="0">
                          <a:latin typeface="굴림" pitchFamily="50" charset="-127"/>
                          <a:ea typeface="굴림" pitchFamily="50" charset="-127"/>
                        </a:rPr>
                        <a:t>      @</a:t>
                      </a:r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32656" y="6588224"/>
            <a:ext cx="6215163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400" dirty="0" smtClean="0">
                <a:latin typeface="굴림" pitchFamily="50" charset="-127"/>
                <a:ea typeface="굴림" pitchFamily="50" charset="-127"/>
              </a:rPr>
              <a:t>  본인은 </a:t>
            </a:r>
            <a:r>
              <a:rPr lang="en-US" altLang="ko-KR" sz="1400" dirty="0" smtClean="0">
                <a:latin typeface="굴림" pitchFamily="50" charset="-127"/>
                <a:ea typeface="굴림" pitchFamily="50" charset="-127"/>
              </a:rPr>
              <a:t>2016 </a:t>
            </a:r>
            <a:r>
              <a:rPr lang="en-US" altLang="ko-KR" sz="1400" dirty="0" smtClean="0">
                <a:latin typeface="굴림" pitchFamily="50" charset="-127"/>
                <a:ea typeface="굴림" pitchFamily="50" charset="-127"/>
              </a:rPr>
              <a:t>“</a:t>
            </a:r>
            <a:r>
              <a:rPr lang="ko-KR" altLang="en-US" sz="1400" dirty="0" smtClean="0">
                <a:latin typeface="굴림" pitchFamily="50" charset="-127"/>
                <a:ea typeface="굴림" pitchFamily="50" charset="-127"/>
              </a:rPr>
              <a:t>맑고 매력 있는 세계도시 서울</a:t>
            </a:r>
            <a:r>
              <a:rPr lang="en-US" altLang="ko-KR" sz="1400" dirty="0" smtClean="0">
                <a:latin typeface="굴림" pitchFamily="50" charset="-127"/>
                <a:ea typeface="굴림" pitchFamily="50" charset="-127"/>
              </a:rPr>
              <a:t>” </a:t>
            </a:r>
            <a:r>
              <a:rPr lang="ko-KR" altLang="en-US" sz="1400" dirty="0" smtClean="0">
                <a:latin typeface="굴림" pitchFamily="50" charset="-127"/>
                <a:ea typeface="굴림" pitchFamily="50" charset="-127"/>
              </a:rPr>
              <a:t>미술작품국제교류기획전의 </a:t>
            </a: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150000"/>
              </a:lnSpc>
            </a:pPr>
            <a:r>
              <a:rPr lang="ko-KR" altLang="en-US" sz="1400" dirty="0" smtClean="0">
                <a:latin typeface="굴림" pitchFamily="50" charset="-127"/>
                <a:ea typeface="굴림" pitchFamily="50" charset="-127"/>
              </a:rPr>
              <a:t>개최요강을 준수하여 위와 같은 내용으로 출품 하고자 합니다</a:t>
            </a:r>
            <a:r>
              <a:rPr lang="en-US" altLang="ko-KR" sz="1400" dirty="0" smtClean="0">
                <a:latin typeface="굴림" pitchFamily="50" charset="-127"/>
                <a:ea typeface="굴림" pitchFamily="50" charset="-127"/>
              </a:rPr>
              <a:t>.</a:t>
            </a:r>
            <a:endParaRPr lang="ko-KR" altLang="en-US" sz="1400" dirty="0"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76872" y="7452320"/>
            <a:ext cx="23791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1400" dirty="0" smtClean="0">
                <a:latin typeface="굴림" pitchFamily="50" charset="-127"/>
                <a:ea typeface="굴림" pitchFamily="50" charset="-127"/>
              </a:rPr>
              <a:t>  </a:t>
            </a:r>
            <a:r>
              <a:rPr lang="en-US" altLang="ko-KR" sz="1400" dirty="0" smtClean="0">
                <a:latin typeface="굴림" pitchFamily="50" charset="-127"/>
                <a:ea typeface="굴림" pitchFamily="50" charset="-127"/>
              </a:rPr>
              <a:t>2015</a:t>
            </a:r>
            <a:r>
              <a:rPr lang="ko-KR" altLang="en-US" sz="1400" dirty="0" smtClean="0">
                <a:latin typeface="굴림" pitchFamily="50" charset="-127"/>
                <a:ea typeface="굴림" pitchFamily="50" charset="-127"/>
              </a:rPr>
              <a:t>년         월          일</a:t>
            </a:r>
            <a:endParaRPr lang="ko-KR" altLang="en-US" sz="1400" dirty="0"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5728" y="8643966"/>
            <a:ext cx="26372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atin typeface="굴림" pitchFamily="50" charset="-127"/>
                <a:ea typeface="굴림" pitchFamily="50" charset="-127"/>
              </a:rPr>
              <a:t>사단법인 한국교육문화원 귀중</a:t>
            </a:r>
            <a:endParaRPr lang="ko-KR" altLang="en-US" sz="1400" dirty="0"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415639" y="8094487"/>
            <a:ext cx="329449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dirty="0" smtClean="0">
                <a:latin typeface="굴림" pitchFamily="50" charset="-127"/>
                <a:ea typeface="굴림" pitchFamily="50" charset="-127"/>
              </a:rPr>
              <a:t>출 품 자 </a:t>
            </a:r>
            <a:r>
              <a:rPr lang="en-US" altLang="ko-KR" sz="1600" dirty="0" smtClean="0">
                <a:latin typeface="굴림" pitchFamily="50" charset="-127"/>
                <a:ea typeface="굴림" pitchFamily="50" charset="-127"/>
              </a:rPr>
              <a:t>:                        (</a:t>
            </a:r>
            <a:r>
              <a:rPr lang="ko-KR" altLang="en-US" sz="1600" dirty="0" smtClean="0">
                <a:latin typeface="굴림" pitchFamily="50" charset="-127"/>
                <a:ea typeface="굴림" pitchFamily="50" charset="-127"/>
              </a:rPr>
              <a:t>서명</a:t>
            </a:r>
            <a:r>
              <a:rPr lang="en-US" altLang="ko-KR" sz="1600" dirty="0" smtClean="0">
                <a:latin typeface="굴림" pitchFamily="50" charset="-127"/>
                <a:ea typeface="굴림" pitchFamily="50" charset="-127"/>
              </a:rPr>
              <a:t>)</a:t>
            </a:r>
            <a:endParaRPr lang="ko-KR" altLang="en-US" sz="1600" dirty="0"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16" name="모서리가 둥근 직사각형 15"/>
          <p:cNvSpPr/>
          <p:nvPr/>
        </p:nvSpPr>
        <p:spPr>
          <a:xfrm>
            <a:off x="285728" y="214282"/>
            <a:ext cx="2928957" cy="857256"/>
          </a:xfrm>
          <a:prstGeom prst="round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600" dirty="0" smtClean="0">
                <a:solidFill>
                  <a:srgbClr val="FFC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SEOUL</a:t>
            </a:r>
          </a:p>
          <a:p>
            <a:pPr algn="ctr"/>
            <a:r>
              <a:rPr lang="en-US" altLang="ko-KR" sz="2000" dirty="0" smtClean="0">
                <a:solidFill>
                  <a:srgbClr val="9933FF"/>
                </a:solidFill>
                <a:latin typeface="Berlin Sans FB Demi" pitchFamily="34" charset="0"/>
              </a:rPr>
              <a:t>City of Culture and Art</a:t>
            </a:r>
            <a:endParaRPr lang="ko-KR" altLang="en-US" sz="2000" dirty="0">
              <a:solidFill>
                <a:srgbClr val="9933FF"/>
              </a:solidFill>
              <a:latin typeface="Berlin Sans FB Demi" pitchFamily="34" charset="0"/>
            </a:endParaRPr>
          </a:p>
        </p:txBody>
      </p:sp>
      <p:pic>
        <p:nvPicPr>
          <p:cNvPr id="11" name="Picture 2" descr="함께서울 시민과 함께 세계와 함께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8633" y="205639"/>
            <a:ext cx="1650727" cy="310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5000636" y="1000100"/>
            <a:ext cx="1569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제출서류서식</a:t>
            </a:r>
            <a:endParaRPr lang="en-US" altLang="ko-KR" dirty="0" smtClean="0"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5000636" y="1000100"/>
            <a:ext cx="1556809" cy="411375"/>
          </a:xfrm>
          <a:prstGeom prst="rect">
            <a:avLst/>
          </a:prstGeom>
          <a:noFill/>
          <a:ln w="28575" cmpd="dbl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tx1"/>
                </a:solidFill>
              </a:ln>
            </a:endParaRPr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0870087"/>
              </p:ext>
            </p:extLst>
          </p:nvPr>
        </p:nvGraphicFramePr>
        <p:xfrm>
          <a:off x="285728" y="1571604"/>
          <a:ext cx="6286545" cy="70009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43074"/>
                <a:gridCol w="4643471"/>
              </a:tblGrid>
              <a:tr h="928694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800" dirty="0" smtClean="0">
                          <a:latin typeface="굴림" pitchFamily="50" charset="-127"/>
                          <a:ea typeface="굴림" pitchFamily="50" charset="-127"/>
                        </a:rPr>
                        <a:t>2016</a:t>
                      </a:r>
                      <a:r>
                        <a:rPr lang="ko-KR" altLang="en-US" sz="1800" baseline="0" dirty="0" smtClean="0">
                          <a:latin typeface="굴림" pitchFamily="50" charset="-127"/>
                          <a:ea typeface="굴림" pitchFamily="50" charset="-127"/>
                        </a:rPr>
                        <a:t> </a:t>
                      </a:r>
                      <a:r>
                        <a:rPr lang="ko-KR" altLang="en-US" sz="1800" dirty="0" smtClean="0">
                          <a:latin typeface="굴림" pitchFamily="50" charset="-127"/>
                          <a:ea typeface="굴림" pitchFamily="50" charset="-127"/>
                        </a:rPr>
                        <a:t>미술작품국제교류기획전</a:t>
                      </a:r>
                      <a:endParaRPr lang="en-US" altLang="ko-KR" sz="1800" dirty="0" smtClean="0"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algn="ctr" latinLnBrk="1"/>
                      <a:r>
                        <a:rPr lang="ko-KR" altLang="en-US" sz="2800" b="1" dirty="0" smtClean="0">
                          <a:latin typeface="굴림" pitchFamily="50" charset="-127"/>
                          <a:ea typeface="굴림" pitchFamily="50" charset="-127"/>
                        </a:rPr>
                        <a:t>출 품 신 청 서</a:t>
                      </a:r>
                      <a:endParaRPr lang="ko-KR" altLang="en-US" sz="2800" b="1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</a:tr>
              <a:tr h="57150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>
                          <a:latin typeface="굴림" pitchFamily="50" charset="-127"/>
                          <a:ea typeface="굴림" pitchFamily="50" charset="-127"/>
                        </a:rPr>
                        <a:t>출품분야</a:t>
                      </a:r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400" dirty="0"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57150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>
                          <a:latin typeface="굴림" pitchFamily="50" charset="-127"/>
                          <a:ea typeface="굴림" pitchFamily="50" charset="-127"/>
                        </a:rPr>
                        <a:t>작 품 명</a:t>
                      </a:r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400" dirty="0"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57150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 smtClean="0">
                          <a:latin typeface="굴림" pitchFamily="50" charset="-127"/>
                          <a:ea typeface="굴림" pitchFamily="50" charset="-127"/>
                        </a:rPr>
                        <a:t>규</a:t>
                      </a:r>
                      <a:r>
                        <a:rPr lang="ko-KR" altLang="en-US" sz="1400" dirty="0" smtClean="0">
                          <a:latin typeface="굴림" pitchFamily="50" charset="-127"/>
                          <a:ea typeface="굴림" pitchFamily="50" charset="-127"/>
                        </a:rPr>
                        <a:t>     격</a:t>
                      </a:r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400" dirty="0"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157163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>
                          <a:latin typeface="굴림" pitchFamily="50" charset="-127"/>
                          <a:ea typeface="굴림" pitchFamily="50" charset="-127"/>
                        </a:rPr>
                        <a:t>작품소개</a:t>
                      </a:r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178595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>
                          <a:latin typeface="굴림" pitchFamily="50" charset="-127"/>
                          <a:ea typeface="굴림" pitchFamily="50" charset="-127"/>
                        </a:rPr>
                        <a:t>작가프로필</a:t>
                      </a:r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1000132">
                <a:tc gridSpan="2">
                  <a:txBody>
                    <a:bodyPr/>
                    <a:lstStyle/>
                    <a:p>
                      <a:pPr algn="l" latinLnBrk="1"/>
                      <a:r>
                        <a:rPr lang="ko-KR" altLang="en-US" sz="1400" dirty="0" smtClean="0">
                          <a:latin typeface="굴림" pitchFamily="50" charset="-127"/>
                          <a:ea typeface="굴림" pitchFamily="50" charset="-127"/>
                        </a:rPr>
                        <a:t>      기타사항</a:t>
                      </a:r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85728" y="8643966"/>
            <a:ext cx="26372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atin typeface="굴림" pitchFamily="50" charset="-127"/>
                <a:ea typeface="굴림" pitchFamily="50" charset="-127"/>
              </a:rPr>
              <a:t>사단법인 한국교육문화원 귀중</a:t>
            </a:r>
            <a:endParaRPr lang="ko-KR" altLang="en-US" sz="1400" dirty="0"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14" name="모서리가 둥근 직사각형 13"/>
          <p:cNvSpPr/>
          <p:nvPr/>
        </p:nvSpPr>
        <p:spPr>
          <a:xfrm>
            <a:off x="285728" y="214282"/>
            <a:ext cx="2928957" cy="857256"/>
          </a:xfrm>
          <a:prstGeom prst="round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600" dirty="0" smtClean="0">
                <a:solidFill>
                  <a:srgbClr val="FFC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SEOUL</a:t>
            </a:r>
          </a:p>
          <a:p>
            <a:pPr algn="ctr"/>
            <a:r>
              <a:rPr lang="en-US" altLang="ko-KR" sz="2000" dirty="0" smtClean="0">
                <a:solidFill>
                  <a:srgbClr val="9933FF"/>
                </a:solidFill>
                <a:latin typeface="Berlin Sans FB Demi" pitchFamily="34" charset="0"/>
              </a:rPr>
              <a:t>City of Culture and Art</a:t>
            </a:r>
            <a:endParaRPr lang="ko-KR" altLang="en-US" sz="2000" dirty="0">
              <a:solidFill>
                <a:srgbClr val="9933FF"/>
              </a:solidFill>
              <a:latin typeface="Berlin Sans FB Demi" pitchFamily="34" charset="0"/>
            </a:endParaRPr>
          </a:p>
        </p:txBody>
      </p:sp>
      <p:pic>
        <p:nvPicPr>
          <p:cNvPr id="9" name="Picture 2" descr="함께서울 시민과 함께 세계와 함께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8633" y="205639"/>
            <a:ext cx="1650727" cy="310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흐름">
  <a:themeElements>
    <a:clrScheme name="흐름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흐름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흐름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2035</TotalTime>
  <Words>118</Words>
  <Application>Microsoft Office PowerPoint</Application>
  <PresentationFormat>화면 슬라이드 쇼(4:3)</PresentationFormat>
  <Paragraphs>44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9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12" baseType="lpstr">
      <vt:lpstr>HY신명조</vt:lpstr>
      <vt:lpstr>HY중고딕</vt:lpstr>
      <vt:lpstr>굴림</vt:lpstr>
      <vt:lpstr>맑은 고딕</vt:lpstr>
      <vt:lpstr>바탕</vt:lpstr>
      <vt:lpstr>Berlin Sans FB Demi</vt:lpstr>
      <vt:lpstr>Calibri</vt:lpstr>
      <vt:lpstr>Constantia</vt:lpstr>
      <vt:lpstr>Wingdings 2</vt:lpstr>
      <vt:lpstr>흐름</vt:lpstr>
      <vt:lpstr>PowerPoint 프레젠테이션</vt:lpstr>
      <vt:lpstr>PowerPoint 프레젠테이션</vt:lpstr>
    </vt:vector>
  </TitlesOfParts>
  <Company>Samsung Electronics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SEC</dc:creator>
  <cp:lastModifiedBy>wow</cp:lastModifiedBy>
  <cp:revision>218</cp:revision>
  <dcterms:created xsi:type="dcterms:W3CDTF">2010-03-26T02:19:40Z</dcterms:created>
  <dcterms:modified xsi:type="dcterms:W3CDTF">2016-07-01T12:19:26Z</dcterms:modified>
</cp:coreProperties>
</file>