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90" r:id="rId2"/>
    <p:sldId id="289" r:id="rId3"/>
    <p:sldId id="291" r:id="rId4"/>
  </p:sldIdLst>
  <p:sldSz cx="6858000" cy="9144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FF66"/>
    <a:srgbClr val="008000"/>
    <a:srgbClr val="FFFF99"/>
    <a:srgbClr val="CC3300"/>
    <a:srgbClr val="66FF33"/>
    <a:srgbClr val="00642D"/>
    <a:srgbClr val="33CC33"/>
    <a:srgbClr val="00CC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46" d="100"/>
          <a:sy n="46" d="100"/>
        </p:scale>
        <p:origin x="612" y="54"/>
      </p:cViewPr>
      <p:guideLst>
        <p:guide orient="horz" pos="32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9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FA215-CAE0-4A81-A9F9-16D2FB8F5BD0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0649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9" y="9440649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32D82-1CBA-4407-8EB8-31EC3B9FBB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80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869562" y="1071537"/>
            <a:ext cx="1702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869563" y="1071537"/>
            <a:ext cx="1702710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236231"/>
              </p:ext>
            </p:extLst>
          </p:nvPr>
        </p:nvGraphicFramePr>
        <p:xfrm>
          <a:off x="285728" y="1571604"/>
          <a:ext cx="6286547" cy="44365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/>
                <a:gridCol w="1000132"/>
                <a:gridCol w="1788230"/>
                <a:gridCol w="579058"/>
                <a:gridCol w="789096"/>
                <a:gridCol w="1487089"/>
              </a:tblGrid>
              <a:tr h="928694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2018</a:t>
                      </a:r>
                      <a:r>
                        <a:rPr lang="ko-KR" altLang="en-US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미술작품국제교류공모전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rowSpan="7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출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품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자</a:t>
                      </a:r>
                      <a:endParaRPr lang="ko-KR" altLang="en-US" sz="20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     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한글</a:t>
                      </a:r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)               (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한자</a:t>
                      </a:r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사        진</a:t>
                      </a:r>
                      <a:endParaRPr lang="ko-KR" altLang="en-US" sz="18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19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영문성명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4330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소     속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850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생년월일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성별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30090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연 </a:t>
                      </a:r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락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처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TEL. (      )         -</a:t>
                      </a:r>
                    </a:p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H.P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. (      )         -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주     소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 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      -      )</a:t>
                      </a:r>
                    </a:p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E-mail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                    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      @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6768" y="6498567"/>
            <a:ext cx="62151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본인은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2018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“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맑고 매력 있는 세계도시 서울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” 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미술작품국제교류공모전의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개최요강을 준수하여 위와 같은 내용으로 출품 하고자 합니다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8793" y="7786710"/>
            <a:ext cx="2379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2018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년         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월          일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5639" y="8094487"/>
            <a:ext cx="3156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err="1" smtClean="0">
                <a:latin typeface="굴림" pitchFamily="50" charset="-127"/>
                <a:ea typeface="굴림" pitchFamily="50" charset="-127"/>
              </a:rPr>
              <a:t>출품자</a:t>
            </a:r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:                        (</a:t>
            </a:r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서명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sz="16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869160" y="1000100"/>
            <a:ext cx="1702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2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869160" y="1000100"/>
            <a:ext cx="1688285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750441"/>
              </p:ext>
            </p:extLst>
          </p:nvPr>
        </p:nvGraphicFramePr>
        <p:xfrm>
          <a:off x="285728" y="1571604"/>
          <a:ext cx="6286545" cy="7000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/>
                <a:gridCol w="4643471"/>
              </a:tblGrid>
              <a:tr h="928694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2018</a:t>
                      </a:r>
                      <a:r>
                        <a:rPr lang="en-US" altLang="ko-KR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미술작품국제교류공모전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출품분야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 품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규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격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5716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작품소개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7859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작가프로필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000132"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 기타사항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97152" y="1000100"/>
            <a:ext cx="177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3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797152" y="1000100"/>
            <a:ext cx="1656184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228487"/>
              </p:ext>
            </p:extLst>
          </p:nvPr>
        </p:nvGraphicFramePr>
        <p:xfrm>
          <a:off x="285728" y="1571604"/>
          <a:ext cx="6286545" cy="9286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45"/>
              </a:tblGrid>
              <a:tr h="9286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smtClean="0">
                          <a:latin typeface="굴림" pitchFamily="50" charset="-127"/>
                          <a:ea typeface="굴림" pitchFamily="50" charset="-127"/>
                        </a:rPr>
                        <a:t>2018</a:t>
                      </a:r>
                      <a:r>
                        <a:rPr lang="en-US" altLang="ko-KR" sz="1800" baseline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미술작품국제교류공모전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작    품  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140742"/>
              </p:ext>
            </p:extLst>
          </p:nvPr>
        </p:nvGraphicFramePr>
        <p:xfrm>
          <a:off x="304060" y="2699792"/>
          <a:ext cx="6286545" cy="576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45"/>
              </a:tblGrid>
              <a:tr h="5760640">
                <a:tc>
                  <a:txBody>
                    <a:bodyPr/>
                    <a:lstStyle/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latin typeface="굴림" pitchFamily="50" charset="-127"/>
                          <a:ea typeface="굴림" pitchFamily="50" charset="-127"/>
                        </a:rPr>
                        <a:t>&lt;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latin typeface="굴림" pitchFamily="50" charset="-127"/>
                          <a:ea typeface="굴림" pitchFamily="50" charset="-127"/>
                        </a:rPr>
                        <a:t>작품사진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latin typeface="굴림" pitchFamily="50" charset="-127"/>
                          <a:ea typeface="굴림" pitchFamily="50" charset="-127"/>
                        </a:rPr>
                        <a:t>&gt;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latin typeface="굴림" pitchFamily="50" charset="-127"/>
                          <a:ea typeface="굴림" pitchFamily="50" charset="-127"/>
                        </a:rPr>
                        <a:t>jpg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latin typeface="굴림" pitchFamily="50" charset="-127"/>
                          <a:ea typeface="굴림" pitchFamily="50" charset="-127"/>
                        </a:rPr>
                        <a:t>파일 제출</a:t>
                      </a:r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1200" dirty="0" smtClean="0">
                        <a:solidFill>
                          <a:srgbClr val="FF0000"/>
                        </a:solidFill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l" latinLnBrk="1"/>
                      <a:r>
                        <a:rPr lang="en-US" altLang="ko-KR" sz="1200" b="1" u="sng" dirty="0" smtClean="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rPr>
                        <a:t>0.</a:t>
                      </a:r>
                      <a:r>
                        <a:rPr lang="ko-KR" altLang="en-US" sz="1200" b="1" u="sng" dirty="0" smtClean="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rPr>
                        <a:t>작가성명 </a:t>
                      </a:r>
                      <a:r>
                        <a:rPr lang="en-US" altLang="ko-KR" sz="1200" b="1" u="sng" dirty="0" smtClean="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rPr>
                        <a:t>:                              </a:t>
                      </a:r>
                      <a:r>
                        <a:rPr lang="en-US" altLang="ko-KR" sz="1200" b="1" u="sng" baseline="0" dirty="0" smtClean="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rPr>
                        <a:t>       0.</a:t>
                      </a:r>
                      <a:r>
                        <a:rPr lang="ko-KR" altLang="en-US" sz="1200" b="1" u="sng" dirty="0" smtClean="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rPr>
                        <a:t>소  속 </a:t>
                      </a:r>
                      <a:r>
                        <a:rPr lang="en-US" altLang="ko-KR" sz="1200" b="1" u="sng" dirty="0" smtClean="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rPr>
                        <a:t>:                                                 .  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30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2068</TotalTime>
  <Words>146</Words>
  <Application>Microsoft Office PowerPoint</Application>
  <PresentationFormat>화면 슬라이드 쇼(4:3)</PresentationFormat>
  <Paragraphs>74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3" baseType="lpstr">
      <vt:lpstr>HY신명조</vt:lpstr>
      <vt:lpstr>HY중고딕</vt:lpstr>
      <vt:lpstr>굴림</vt:lpstr>
      <vt:lpstr>맑은 고딕</vt:lpstr>
      <vt:lpstr>바탕</vt:lpstr>
      <vt:lpstr>Berlin Sans FB Demi</vt:lpstr>
      <vt:lpstr>Calibri</vt:lpstr>
      <vt:lpstr>Constantia</vt:lpstr>
      <vt:lpstr>Wingdings 2</vt:lpstr>
      <vt:lpstr>흐름</vt:lpstr>
      <vt:lpstr>PowerPoint 프레젠테이션</vt:lpstr>
      <vt:lpstr>PowerPoint 프레젠테이션</vt:lpstr>
      <vt:lpstr>PowerPoint 프레젠테이션</vt:lpstr>
    </vt:vector>
  </TitlesOfParts>
  <Company>Samsung Electronics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admin</cp:lastModifiedBy>
  <cp:revision>220</cp:revision>
  <dcterms:created xsi:type="dcterms:W3CDTF">2010-03-26T02:19:40Z</dcterms:created>
  <dcterms:modified xsi:type="dcterms:W3CDTF">2018-07-25T22:01:41Z</dcterms:modified>
</cp:coreProperties>
</file>