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72" r:id="rId1"/>
  </p:sldMasterIdLst>
  <p:notesMasterIdLst>
    <p:notesMasterId r:id="rId2"/>
  </p:notesMasterIdLst>
  <p:sldIdLst>
    <p:sldId id="256" r:id="rId3"/>
    <p:sldId id="257" r:id="rId4"/>
    <p:sldId id="258" r:id="rId5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100" d="100"/>
          <a:sy n="100" d="100"/>
        </p:scale>
        <p:origin x="2250" y="54"/>
      </p:cViewPr>
      <p:guideLst>
        <p:guide orient="horz" pos="3288"/>
        <p:guide pos="215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presProps" Target="presProps.xml"  /><Relationship Id="rId7" Type="http://schemas.openxmlformats.org/officeDocument/2006/relationships/viewProps" Target="viewProps.xml"  /><Relationship Id="rId8" Type="http://schemas.openxmlformats.org/officeDocument/2006/relationships/theme" Target="theme/theme1.xml"  /><Relationship Id="rId9" Type="http://schemas.openxmlformats.org/officeDocument/2006/relationships/tableStyles" Target="tableStyle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312" tIns="45656" rIns="91312" bIns="45656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6332"/>
          </a:xfrm>
          <a:prstGeom prst="rect">
            <a:avLst/>
          </a:prstGeom>
        </p:spPr>
        <p:txBody>
          <a:bodyPr vert="horz" lIns="91312" tIns="45656" rIns="91312" bIns="45656"/>
          <a:lstStyle>
            <a:lvl1pPr algn="r">
              <a:defRPr sz="1200"/>
            </a:lvl1pPr>
          </a:lstStyle>
          <a:p>
            <a:pPr lvl="0">
              <a:defRPr/>
            </a:pPr>
            <a:fld id="{73BFA215-CAE0-4A81-A9F9-16D2FB8F5BD0}" type="datetime1">
              <a:rPr lang="ko-KR" altLang="en-US"/>
              <a:pPr lvl="0">
                <a:defRPr/>
              </a:pPr>
              <a:t>2020-08-20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003425" y="744538"/>
            <a:ext cx="27908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anchor="b"/>
          <a:lstStyle>
            <a:lvl1pPr algn="r">
              <a:defRPr sz="1200"/>
            </a:lvl1pPr>
          </a:lstStyle>
          <a:p>
            <a:pPr lvl="0">
              <a:defRPr/>
            </a:pPr>
            <a:fld id="{BD632D82-1CBA-4407-8EB8-31EC3B9FBB84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1F755-8A6C-466B-BE0C-C6810ADA4BC3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2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324" y="1071538"/>
            <a:ext cx="505224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800">
                <a:latin typeface="굵은안상수체"/>
                <a:ea typeface="굵은안상수체"/>
              </a:rPr>
              <a:t>  맑고 매력있는 세계도시 서울</a:t>
            </a:r>
            <a:endParaRPr lang="ko-KR" altLang="en-US" sz="2800">
              <a:latin typeface="굵은안상수체"/>
              <a:ea typeface="굵은안상수체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4704" y="1763688"/>
            <a:ext cx="5472608" cy="1296308"/>
          </a:xfrm>
          <a:prstGeom prst="rect">
            <a:avLst/>
          </a:prstGeom>
          <a:noFill/>
        </p:spPr>
        <p:txBody>
          <a:bodyPr wrap="none">
            <a:prstTxWarp prst="textPlain">
              <a:avLst>
                <a:gd name="adj" fmla="val 50000"/>
              </a:avLst>
            </a:prstTxWarp>
            <a:noAutofit/>
          </a:bodyPr>
          <a:lstStyle/>
          <a:p>
            <a:pPr lvl="0">
              <a:defRPr/>
            </a:pPr>
            <a:r>
              <a:rPr xmlns:mc="http://schemas.openxmlformats.org/markup-compatibility/2006" xmlns:hp="http://schemas.haansoft.com/office/presentation/8.0" lang="en-US" altLang="ko-KR" sz="2800" b="1" mc:Ignorable="hp" hp:hslEmbossed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2020’</a:t>
            </a:r>
            <a:r>
              <a:rPr xmlns:mc="http://schemas.openxmlformats.org/markup-compatibility/2006" xmlns:hp="http://schemas.haansoft.com/office/presentation/8.0" lang="ko-KR" altLang="en-US" sz="2800" b="1" mc:Ignorable="hp" hp:hslEmbossed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 </a:t>
            </a:r>
            <a:endParaRPr xmlns:mc="http://schemas.openxmlformats.org/markup-compatibility/2006" xmlns:hp="http://schemas.haansoft.com/office/presentation/8.0" lang="ko-KR" altLang="en-US" sz="2800" b="1" mc:Ignorable="hp" hp:hslEmbossed="0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/>
              <a:ea typeface="굴림"/>
            </a:endParaRPr>
          </a:p>
          <a:p>
            <a:pPr lvl="0">
              <a:defRPr/>
            </a:pPr>
            <a:r>
              <a:rPr xmlns:mc="http://schemas.openxmlformats.org/markup-compatibility/2006" xmlns:hp="http://schemas.haansoft.com/office/presentation/8.0" lang="ko-KR" altLang="en-US" sz="2800" b="1" mc:Ignorable="hp" hp:hslEmbossed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미술작품국제교류공모전</a:t>
            </a:r>
            <a:endParaRPr xmlns:mc="http://schemas.openxmlformats.org/markup-compatibility/2006" xmlns:hp="http://schemas.haansoft.com/office/presentation/8.0" lang="ko-KR" altLang="en-US" sz="2800" b="1" mc:Ignorable="hp" hp:hslEmbossed="0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/>
              <a:ea typeface="굴림"/>
            </a:endParaRPr>
          </a:p>
          <a:p>
            <a:pPr lvl="0">
              <a:defRPr/>
            </a:pPr>
            <a:r>
              <a:rPr xmlns:mc="http://schemas.openxmlformats.org/markup-compatibility/2006" xmlns:hp="http://schemas.haansoft.com/office/presentation/8.0" lang="en-US" altLang="ko-KR" sz="2800" b="1" mc:Ignorable="hp" hp:hslEmbossed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         </a:t>
            </a:r>
            <a:endParaRPr xmlns:mc="http://schemas.openxmlformats.org/markup-compatibility/2006" xmlns:hp="http://schemas.haansoft.com/office/presentation/8.0" lang="ko-KR" altLang="en-US" sz="2800" b="1" mc:Ignorable="hp" hp:hslEmbossed="0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/>
              <a:ea typeface="굴림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844824" y="3059832"/>
            <a:ext cx="3199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2800" b="1">
                <a:solidFill>
                  <a:srgbClr val="9933ff"/>
                </a:solidFill>
                <a:latin typeface="궁서체"/>
                <a:ea typeface="궁서체"/>
              </a:rPr>
              <a:t>『</a:t>
            </a:r>
            <a:r>
              <a:rPr lang="ko-KR" altLang="en-US" sz="2800" b="1">
                <a:solidFill>
                  <a:srgbClr val="9933ff"/>
                </a:solidFill>
                <a:latin typeface="궁서체"/>
                <a:ea typeface="궁서체"/>
              </a:rPr>
              <a:t>서울의 미</a:t>
            </a:r>
            <a:r>
              <a:rPr lang="en-US" altLang="ko-KR" sz="2800" b="1">
                <a:solidFill>
                  <a:srgbClr val="9933ff"/>
                </a:solidFill>
                <a:latin typeface="궁서체"/>
                <a:ea typeface="궁서체"/>
              </a:rPr>
              <a:t>(</a:t>
            </a:r>
            <a:r>
              <a:rPr lang="ko-KR" altLang="en-US" sz="2800" b="1">
                <a:solidFill>
                  <a:srgbClr val="9933ff"/>
                </a:solidFill>
                <a:latin typeface="궁서체"/>
                <a:ea typeface="궁서체"/>
              </a:rPr>
              <a:t>美</a:t>
            </a:r>
            <a:r>
              <a:rPr lang="en-US" altLang="ko-KR" sz="2800" b="1">
                <a:solidFill>
                  <a:srgbClr val="9933ff"/>
                </a:solidFill>
                <a:latin typeface="궁서체"/>
                <a:ea typeface="궁서체"/>
              </a:rPr>
              <a:t>)』</a:t>
            </a:r>
            <a:endParaRPr lang="ko-KR" altLang="en-US" sz="2800">
              <a:solidFill>
                <a:srgbClr val="9933ff"/>
              </a:solidFill>
              <a:latin typeface="궁서체"/>
              <a:ea typeface="궁서체"/>
            </a:endParaRPr>
          </a:p>
        </p:txBody>
      </p:sp>
      <p:grpSp>
        <p:nvGrpSpPr>
          <p:cNvPr id="19" name="그룹 18"/>
          <p:cNvGrpSpPr/>
          <p:nvPr/>
        </p:nvGrpSpPr>
        <p:grpSpPr>
          <a:xfrm rot="0">
            <a:off x="1714488" y="7858148"/>
            <a:ext cx="4095012" cy="584775"/>
            <a:chOff x="1176789" y="8143900"/>
            <a:chExt cx="4095012" cy="584775"/>
          </a:xfrm>
        </p:grpSpPr>
        <p:sp>
          <p:nvSpPr>
            <p:cNvPr id="20" name="TextBox 19"/>
            <p:cNvSpPr txBox="1"/>
            <p:nvPr/>
          </p:nvSpPr>
          <p:spPr>
            <a:xfrm>
              <a:off x="1176789" y="8261754"/>
              <a:ext cx="1082052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ko-KR" altLang="en-US" b="1">
                  <a:solidFill>
                    <a:srgbClr val="0070c0"/>
                  </a:solidFill>
                </a:rPr>
                <a:t>사단법인</a:t>
              </a:r>
              <a:endParaRPr lang="ko-KR" altLang="en-US" b="1">
                <a:solidFill>
                  <a:srgbClr val="0070c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14554" y="8143899"/>
              <a:ext cx="2977987" cy="56957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ko-KR" altLang="en-US" sz="3200" b="1">
                  <a:solidFill>
                    <a:srgbClr val="0070c0"/>
                  </a:solidFill>
                </a:rPr>
                <a:t>한국교육문화원</a:t>
              </a:r>
              <a:endParaRPr lang="ko-KR" altLang="en-US" sz="3200" b="1">
                <a:solidFill>
                  <a:srgbClr val="0070c0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857364" y="8429652"/>
            <a:ext cx="3881324" cy="214314"/>
          </a:xfrm>
          <a:prstGeom prst="rect">
            <a:avLst/>
          </a:prstGeom>
          <a:noFill/>
        </p:spPr>
        <p:txBody>
          <a:bodyPr wrap="none">
            <a:prstTxWarp prst="textPlain">
              <a:avLst>
                <a:gd name="adj" fmla="val 50000"/>
              </a:avLst>
            </a:prstTxWarp>
            <a:noAutofit/>
          </a:bodyPr>
          <a:lstStyle/>
          <a:p>
            <a:pPr lvl="0">
              <a:defRPr/>
            </a:pPr>
            <a:r>
              <a:rPr lang="en-US" altLang="ko-KR" b="1">
                <a:solidFill>
                  <a:srgbClr val="0070c0"/>
                </a:solidFill>
              </a:rPr>
              <a:t>KOREA  EDUCATION CULTURE CENTER, INC</a:t>
            </a:r>
            <a:endParaRPr lang="ko-KR" altLang="en-US" b="1">
              <a:solidFill>
                <a:srgbClr val="0070c0"/>
              </a:solidFill>
            </a:endParaRPr>
          </a:p>
        </p:txBody>
      </p:sp>
      <p:pic>
        <p:nvPicPr>
          <p:cNvPr id="23" name="그림 22" descr="문화원로고.jpg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71546" y="8001024"/>
            <a:ext cx="675743" cy="675743"/>
          </a:xfrm>
          <a:prstGeom prst="rect">
            <a:avLst/>
          </a:prstGeom>
        </p:spPr>
      </p:pic>
      <p:sp>
        <p:nvSpPr>
          <p:cNvPr id="26" name="직사각형 25"/>
          <p:cNvSpPr/>
          <p:nvPr/>
        </p:nvSpPr>
        <p:spPr>
          <a:xfrm>
            <a:off x="1916832" y="4932040"/>
            <a:ext cx="3240360" cy="638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600" b="1">
                <a:solidFill>
                  <a:schemeClr val="dk1"/>
                </a:solidFill>
                <a:latin typeface="굴림"/>
                <a:ea typeface="굴림"/>
              </a:rPr>
              <a:t>  출품신청서</a:t>
            </a:r>
            <a:endParaRPr lang="ko-KR" altLang="en-US" sz="3600" b="1">
              <a:solidFill>
                <a:schemeClr val="dk1"/>
              </a:solidFill>
              <a:latin typeface="굴림"/>
              <a:ea typeface="굴림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15491" y="1084911"/>
            <a:ext cx="15696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>
                <a:latin typeface="굴림"/>
                <a:ea typeface="굴림"/>
              </a:rPr>
              <a:t>제출서류서식</a:t>
            </a:r>
            <a:endParaRPr lang="en-US" altLang="ko-KR">
              <a:latin typeface="굴림"/>
              <a:ea typeface="굴림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15463" y="1071537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n w="9525">
                <a:solidFill>
                  <a:schemeClr val="tx1"/>
                </a:solidFill>
              </a:ln>
              <a:latin typeface="굴림"/>
              <a:ea typeface="굴림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85728" y="1571604"/>
          <a:ext cx="6286545" cy="46125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/>
                <a:gridCol w="1000132"/>
                <a:gridCol w="1572206"/>
                <a:gridCol w="720080"/>
                <a:gridCol w="636672"/>
                <a:gridCol w="1714513"/>
              </a:tblGrid>
              <a:tr h="928694">
                <a:tc gridSpan="6"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800">
                          <a:latin typeface="굴림"/>
                          <a:ea typeface="굴림"/>
                        </a:rPr>
                        <a:t>2020</a:t>
                      </a:r>
                      <a:r>
                        <a:rPr lang="ko-KR" altLang="en-US" sz="1800" baseline="0">
                          <a:latin typeface="굴림"/>
                          <a:ea typeface="굴림"/>
                        </a:rPr>
                        <a:t> </a:t>
                      </a:r>
                      <a:r>
                        <a:rPr lang="ko-KR" altLang="en-US" sz="1800">
                          <a:latin typeface="굴림"/>
                          <a:ea typeface="굴림"/>
                        </a:rPr>
                        <a:t>미술작품국제교류공모전</a:t>
                      </a:r>
                      <a:endParaRPr lang="ko-KR" altLang="en-US" sz="1800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2800" b="1">
                          <a:latin typeface="굴림"/>
                          <a:ea typeface="굴림"/>
                        </a:rPr>
                        <a:t>출 품 신 청 서</a:t>
                      </a:r>
                      <a:endParaRPr lang="ko-KR" altLang="en-US" sz="2800" b="1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500066">
                <a:tc rowSpan="6"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2000">
                          <a:latin typeface="굴림"/>
                          <a:ea typeface="굴림"/>
                        </a:rPr>
                        <a:t>출</a:t>
                      </a:r>
                      <a:endParaRPr lang="ko-KR" altLang="en-US" sz="2000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endParaRPr lang="en-US" altLang="ko-KR" sz="2000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2000">
                          <a:latin typeface="굴림"/>
                          <a:ea typeface="굴림"/>
                        </a:rPr>
                        <a:t>품</a:t>
                      </a:r>
                      <a:endParaRPr lang="ko-KR" altLang="en-US" sz="2000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endParaRPr lang="en-US" altLang="ko-KR" sz="2000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2000">
                          <a:latin typeface="굴림"/>
                          <a:ea typeface="굴림"/>
                        </a:rPr>
                        <a:t>자</a:t>
                      </a:r>
                      <a:endParaRPr lang="ko-KR" altLang="en-US" sz="20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성      명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 gridSpan="3">
                  <a:txBody>
                    <a:bodyPr vert="horz" lIns="91440" tIns="45720" rIns="91440" bIns="45720" anchor="ctr" anchorCtr="0"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>
                          <a:latin typeface="굴림"/>
                          <a:ea typeface="굴림"/>
                        </a:rPr>
                        <a:t>한글</a:t>
                      </a:r>
                      <a:r>
                        <a:rPr lang="en-US" altLang="ko-KR" sz="1400">
                          <a:latin typeface="굴림"/>
                          <a:ea typeface="굴림"/>
                        </a:rPr>
                        <a:t>)</a:t>
                      </a:r>
                      <a:endParaRPr lang="en-US" altLang="ko-KR" sz="140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endParaRPr lang="en-US" altLang="ko-KR" sz="140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>
                          <a:latin typeface="굴림"/>
                          <a:ea typeface="굴림"/>
                        </a:rPr>
                        <a:t>영문</a:t>
                      </a:r>
                      <a:r>
                        <a:rPr lang="en-US" altLang="ko-KR" sz="1400">
                          <a:latin typeface="굴림"/>
                          <a:ea typeface="굴림"/>
                        </a:rPr>
                        <a:t>)</a:t>
                      </a:r>
                      <a:endParaRPr lang="en-US" altLang="ko-KR" sz="140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endParaRPr lang="en-US" altLang="ko-KR" sz="140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>
                          <a:latin typeface="굴림"/>
                          <a:ea typeface="굴림"/>
                        </a:rPr>
                        <a:t>한자</a:t>
                      </a:r>
                      <a:r>
                        <a:rPr lang="en-US" altLang="ko-KR" sz="1400">
                          <a:latin typeface="굴림"/>
                          <a:ea typeface="굴림"/>
                        </a:rPr>
                        <a:t>)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rowSpan="3"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800">
                          <a:latin typeface="굴림"/>
                          <a:ea typeface="굴림"/>
                        </a:rPr>
                        <a:t>사        진</a:t>
                      </a:r>
                      <a:endParaRPr lang="ko-KR" altLang="en-US" sz="18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</a:tr>
              <a:tr h="472198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생년월일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성 별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513272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소     속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3"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59948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연 락 처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4">
                  <a:txBody>
                    <a:bodyPr vert="horz" lIns="91440" tIns="45720" rIns="91440" bIns="45720" anchor="ctr" anchorCtr="0"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TEL. (      )         -</a:t>
                      </a:r>
                      <a:endParaRPr lang="en-US" altLang="ko-KR" sz="140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H.P</a:t>
                      </a:r>
                      <a:r>
                        <a:rPr lang="en-US" altLang="ko-KR" sz="1400" baseline="0">
                          <a:latin typeface="굴림"/>
                          <a:ea typeface="굴림"/>
                        </a:rPr>
                        <a:t>. (      )         -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</a:tr>
              <a:tr h="461868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주     소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4">
                  <a:txBody>
                    <a:bodyPr vert="horz" lIns="91440" tIns="45720" rIns="91440" bIns="45720" anchor="ctr" anchorCtr="0"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 </a:t>
                      </a:r>
                      <a:r>
                        <a:rPr lang="en-US" altLang="ko-KR" sz="1400" baseline="0">
                          <a:latin typeface="굴림"/>
                          <a:ea typeface="굴림"/>
                        </a:rPr>
                        <a:t>      -      )</a:t>
                      </a:r>
                      <a:endParaRPr lang="en-US" altLang="ko-KR" sz="1400" baseline="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500066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E-mail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gridSpan="4">
                  <a:txBody>
                    <a:bodyPr vert="horz" lIns="91440" tIns="45720" rIns="91440" bIns="45720" anchor="ctr" anchorCtr="0"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                    </a:t>
                      </a:r>
                      <a:r>
                        <a:rPr lang="en-US" altLang="ko-KR" sz="1400" baseline="0">
                          <a:latin typeface="굴림"/>
                          <a:ea typeface="굴림"/>
                        </a:rPr>
                        <a:t>      @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2656" y="6588224"/>
            <a:ext cx="6159584" cy="7250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1400">
                <a:latin typeface="굴림"/>
                <a:ea typeface="굴림"/>
              </a:rPr>
              <a:t>  본인은 </a:t>
            </a:r>
            <a:r>
              <a:rPr lang="en-US" altLang="ko-KR" sz="1400">
                <a:latin typeface="굴림"/>
                <a:ea typeface="굴림"/>
              </a:rPr>
              <a:t>2020 “</a:t>
            </a:r>
            <a:r>
              <a:rPr lang="ko-KR" altLang="en-US" sz="1400">
                <a:latin typeface="굴림"/>
                <a:ea typeface="굴림"/>
              </a:rPr>
              <a:t>맑고 매력 있는 세계도시 서울</a:t>
            </a:r>
            <a:r>
              <a:rPr lang="en-US" altLang="ko-KR" sz="1400">
                <a:latin typeface="굴림"/>
                <a:ea typeface="굴림"/>
              </a:rPr>
              <a:t>” </a:t>
            </a:r>
            <a:r>
              <a:rPr lang="ko-KR" altLang="en-US" sz="1400">
                <a:latin typeface="굴림"/>
                <a:ea typeface="굴림"/>
              </a:rPr>
              <a:t>미술작품국제교류공모전의 </a:t>
            </a:r>
            <a:endParaRPr lang="ko-KR" altLang="en-US" sz="1400"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1400">
                <a:latin typeface="굴림"/>
                <a:ea typeface="굴림"/>
              </a:rPr>
              <a:t>개최요강을 준수하여 위와 같은 내용으로 출품 하고자 합니다</a:t>
            </a:r>
            <a:r>
              <a:rPr lang="en-US" altLang="ko-KR" sz="1400">
                <a:latin typeface="굴림"/>
                <a:ea typeface="굴림"/>
              </a:rPr>
              <a:t>.</a:t>
            </a:r>
            <a:endParaRPr lang="ko-KR" altLang="en-US" sz="1400">
              <a:latin typeface="굴림"/>
              <a:ea typeface="굴림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0285" y="7452320"/>
            <a:ext cx="236410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1400">
                <a:latin typeface="굴림"/>
                <a:ea typeface="굴림"/>
              </a:rPr>
              <a:t>  </a:t>
            </a:r>
            <a:r>
              <a:rPr lang="en-US" altLang="ko-KR" sz="1400">
                <a:latin typeface="굴림"/>
                <a:ea typeface="굴림"/>
              </a:rPr>
              <a:t>2020</a:t>
            </a:r>
            <a:r>
              <a:rPr lang="ko-KR" altLang="en-US" sz="1400">
                <a:latin typeface="굴림"/>
                <a:ea typeface="굴림"/>
              </a:rPr>
              <a:t>년         월          일</a:t>
            </a:r>
            <a:endParaRPr lang="ko-KR" altLang="en-US" sz="1400">
              <a:latin typeface="굴림"/>
              <a:ea typeface="굴림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8" y="8643966"/>
            <a:ext cx="2615587" cy="2981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400">
                <a:latin typeface="굴림"/>
                <a:ea typeface="굴림"/>
              </a:rPr>
              <a:t>사단법인 한국교육문화원 귀중</a:t>
            </a:r>
            <a:endParaRPr lang="ko-KR" altLang="en-US" sz="1400">
              <a:latin typeface="굴림"/>
              <a:ea typeface="굴림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5639" y="8094487"/>
            <a:ext cx="326710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600">
                <a:latin typeface="굴림"/>
                <a:ea typeface="굴림"/>
              </a:rPr>
              <a:t>출 품 자 </a:t>
            </a:r>
            <a:r>
              <a:rPr lang="en-US" altLang="ko-KR" sz="1600">
                <a:latin typeface="굴림"/>
                <a:ea typeface="굴림"/>
              </a:rPr>
              <a:t>:                        (</a:t>
            </a:r>
            <a:r>
              <a:rPr lang="ko-KR" altLang="en-US" sz="1600">
                <a:latin typeface="굴림"/>
                <a:ea typeface="굴림"/>
              </a:rPr>
              <a:t>서명</a:t>
            </a:r>
            <a:r>
              <a:rPr lang="en-US" altLang="ko-KR" sz="1600">
                <a:latin typeface="굴림"/>
                <a:ea typeface="굴림"/>
              </a:rPr>
              <a:t>)</a:t>
            </a:r>
            <a:endParaRPr lang="ko-KR" altLang="en-US" sz="1600">
              <a:latin typeface="굴림"/>
              <a:ea typeface="굴림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68" y="71406"/>
            <a:ext cx="81624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>
                <a:latin typeface="굴림"/>
                <a:ea typeface="굴림"/>
              </a:rPr>
              <a:t>(</a:t>
            </a:r>
            <a:r>
              <a:rPr lang="ko-KR" altLang="en-US">
                <a:latin typeface="굴림"/>
                <a:ea typeface="굴림"/>
              </a:rPr>
              <a:t>앞면</a:t>
            </a:r>
            <a:r>
              <a:rPr lang="en-US" altLang="ko-KR">
                <a:latin typeface="굴림"/>
                <a:ea typeface="굴림"/>
              </a:rPr>
              <a:t>)</a:t>
            </a:r>
            <a:endParaRPr lang="ko-KR" altLang="en-US">
              <a:latin typeface="굴림"/>
              <a:ea typeface="굴림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85728" y="214282"/>
            <a:ext cx="2928957" cy="857256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60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/>
              </a:rPr>
              <a:t>SEOUL</a:t>
            </a:r>
            <a:endParaRPr lang="en-US" altLang="ko-KR" sz="3600">
              <a:solidFill>
                <a:srgbClr val="ffc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Berlin Sans FB Demi"/>
            </a:endParaRPr>
          </a:p>
          <a:p>
            <a:pPr algn="ctr">
              <a:defRPr/>
            </a:pPr>
            <a:r>
              <a:rPr lang="en-US" altLang="ko-KR" sz="2000">
                <a:solidFill>
                  <a:srgbClr val="9933ff"/>
                </a:solidFill>
                <a:latin typeface="Berlin Sans FB Demi"/>
              </a:rPr>
              <a:t>City of Culture and Art</a:t>
            </a:r>
            <a:endParaRPr lang="ko-KR" altLang="en-US" sz="2000">
              <a:solidFill>
                <a:srgbClr val="9933ff"/>
              </a:solidFill>
              <a:latin typeface="Berlin Sans FB Dem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636" y="1000100"/>
            <a:ext cx="15582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>
                <a:latin typeface="굴림"/>
                <a:ea typeface="굴림"/>
              </a:rPr>
              <a:t>제출서류서식</a:t>
            </a:r>
            <a:endParaRPr lang="en-US" altLang="ko-KR">
              <a:latin typeface="굴림"/>
              <a:ea typeface="굴림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00636" y="1000100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n w="952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85728" y="1571604"/>
          <a:ext cx="6286545" cy="7000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4"/>
                <a:gridCol w="4643471"/>
              </a:tblGrid>
              <a:tr h="928694">
                <a:tc gridSpan="2">
                  <a:txBody>
                    <a:bodyPr vert="horz" lIns="91440" tIns="45720" rIns="91440" bIns="45720" anchor="t" anchorCtr="0"/>
                    <a:p>
                      <a:pPr algn="ctr" latinLnBrk="1">
                        <a:defRPr/>
                      </a:pPr>
                      <a:r>
                        <a:rPr lang="en-US" altLang="ko-KR" sz="1800">
                          <a:latin typeface="굴림"/>
                          <a:ea typeface="굴림"/>
                        </a:rPr>
                        <a:t>2020</a:t>
                      </a:r>
                      <a:r>
                        <a:rPr lang="ko-KR" altLang="en-US" sz="1800" baseline="0">
                          <a:latin typeface="굴림"/>
                          <a:ea typeface="굴림"/>
                        </a:rPr>
                        <a:t> </a:t>
                      </a:r>
                      <a:r>
                        <a:rPr lang="ko-KR" altLang="en-US" sz="1800">
                          <a:latin typeface="굴림"/>
                          <a:ea typeface="굴림"/>
                        </a:rPr>
                        <a:t>미술작품국제교류공모전</a:t>
                      </a:r>
                      <a:endParaRPr lang="ko-KR" altLang="en-US" sz="1800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2800" b="1">
                          <a:latin typeface="굴림"/>
                          <a:ea typeface="굴림"/>
                        </a:rPr>
                        <a:t>출 품 신 청 서</a:t>
                      </a:r>
                      <a:endParaRPr lang="ko-KR" altLang="en-US" sz="2800" b="1">
                        <a:latin typeface="굴림"/>
                        <a:ea typeface="굴림"/>
                      </a:endParaRPr>
                    </a:p>
                  </a:txBody>
                  <a:tcPr marL="91440" marR="9144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571504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출품분야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marL="91440" marR="9144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</a:tr>
              <a:tr h="571504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작 품 명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marL="91440" marR="9144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571504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규     격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marL="91440" marR="9144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1571636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작품소개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algn="ctr"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marL="91440" marR="9144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1785950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작가프로필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algn="ctr"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marL="91440" marR="9144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1000132">
                <a:tc gridSpan="2">
                  <a:txBody>
                    <a:bodyPr vert="horz" lIns="91440" tIns="45720" rIns="91440" bIns="45720" anchor="t" anchorCtr="0"/>
                    <a:p>
                      <a:pPr algn="l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      기타사항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marL="91440" marR="9144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p>
                      <a:pPr algn="ctr"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marL="91440" marR="9144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8" y="8643966"/>
            <a:ext cx="2615587" cy="2981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400">
                <a:latin typeface="굴림"/>
                <a:ea typeface="굴림"/>
              </a:rPr>
              <a:t>사단법인 한국교육문화원 귀중</a:t>
            </a:r>
            <a:endParaRPr lang="ko-KR" altLang="en-US" sz="1400">
              <a:latin typeface="굴림"/>
              <a:ea typeface="굴림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0768" y="71406"/>
            <a:ext cx="81945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>
                <a:latin typeface="굴림"/>
                <a:ea typeface="굴림"/>
              </a:rPr>
              <a:t>(</a:t>
            </a:r>
            <a:r>
              <a:rPr lang="ko-KR" altLang="en-US">
                <a:latin typeface="굴림"/>
                <a:ea typeface="굴림"/>
              </a:rPr>
              <a:t>뒷면</a:t>
            </a:r>
            <a:r>
              <a:rPr lang="en-US" altLang="ko-KR">
                <a:latin typeface="굴림"/>
                <a:ea typeface="굴림"/>
              </a:rPr>
              <a:t>)</a:t>
            </a:r>
            <a:endParaRPr lang="ko-KR" altLang="en-US">
              <a:latin typeface="굴림"/>
              <a:ea typeface="굴림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85728" y="214282"/>
            <a:ext cx="2928957" cy="857256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60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/>
              </a:rPr>
              <a:t>SEOUL</a:t>
            </a:r>
            <a:endParaRPr lang="en-US" altLang="ko-KR" sz="3600">
              <a:solidFill>
                <a:srgbClr val="ffc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Berlin Sans FB Demi"/>
            </a:endParaRPr>
          </a:p>
          <a:p>
            <a:pPr algn="ctr">
              <a:defRPr/>
            </a:pPr>
            <a:r>
              <a:rPr lang="en-US" altLang="ko-KR" sz="2000">
                <a:solidFill>
                  <a:srgbClr val="9933ff"/>
                </a:solidFill>
                <a:latin typeface="Berlin Sans FB Demi"/>
              </a:rPr>
              <a:t>City of Culture and Art</a:t>
            </a:r>
            <a:endParaRPr lang="ko-KR" altLang="en-US" sz="2000">
              <a:solidFill>
                <a:srgbClr val="9933ff"/>
              </a:solidFill>
              <a:latin typeface="Berlin Sans FB Dem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 ?><Relationships xmlns="http://schemas.openxmlformats.org/package/2006/relationships"><Relationship Id="rId1" Type="http://schemas.openxmlformats.org/officeDocument/2006/relationships/image" Target="../media/image1.jpeg"  /></Relationships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MS PGothic"/>
        <a:font script="Hang" typeface="HY중고딕"/>
        <a:font script="Hans" typeface="隶书"/>
        <a:font script="Hant" typeface="Microsoft JhengHei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SimSun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 rotWithShape="1">
          <a:blip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Samsung Electronics</ep:Company>
  <ep:Words>803</ep:Words>
  <ep:PresentationFormat>화면 슬라이드 쇼(4:3)</ep:PresentationFormat>
  <ep:Paragraphs>192</ep:Paragraphs>
  <ep:Slides>3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ep:HeadingPairs>
  <ep:TitlesOfParts>
    <vt:vector size="4" baseType="lpstr">
      <vt:lpstr>흐름</vt:lpstr>
      <vt:lpstr>슬라이드 1</vt:lpstr>
      <vt:lpstr>슬라이드 2</vt:lpstr>
      <vt:lpstr>태 나무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2010-03-26T02:19:40.000</dcterms:created>
  <dc:creator>SEC</dc:creator>
  <cp:lastModifiedBy>user</cp:lastModifiedBy>
  <dcterms:modified xsi:type="dcterms:W3CDTF">2020-08-20T00:14:17.047</dcterms:modified>
  <cp:revision>232</cp:revision>
  <dc:title>슬라이드 1</dc:title>
  <cp:version>1000.0000.01</cp:version>
</cp:coreProperties>
</file>