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57" r:id="rId3"/>
    <p:sldId id="258" r:id="rId4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327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284B42-8872-4205-9F58-52D2DAAA7EDB}" type="datetimeFigureOut">
              <a:rPr lang="ko-KR" altLang="en-US" smtClean="0"/>
              <a:t>2019-06-28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D6DEF9-F9E8-42B6-84C6-53E4E48CA8FB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BD632D82-1CBA-4407-8EB8-31EC3B9FBB84}" type="slidenum">
              <a:rPr lang="en-US" altLang="en-US"/>
              <a:pPr lvl="0"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3C70F-794B-4658-BB62-712D11E34804}" type="datetimeFigureOut">
              <a:rPr lang="ko-KR" altLang="en-US" smtClean="0"/>
              <a:t>2019-06-28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D862A-6B3D-40D7-B161-0E4D8A21275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3C70F-794B-4658-BB62-712D11E34804}" type="datetimeFigureOut">
              <a:rPr lang="ko-KR" altLang="en-US" smtClean="0"/>
              <a:t>2019-06-28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D862A-6B3D-40D7-B161-0E4D8A21275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3C70F-794B-4658-BB62-712D11E34804}" type="datetimeFigureOut">
              <a:rPr lang="ko-KR" altLang="en-US" smtClean="0"/>
              <a:t>2019-06-28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D862A-6B3D-40D7-B161-0E4D8A21275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3C70F-794B-4658-BB62-712D11E34804}" type="datetimeFigureOut">
              <a:rPr lang="ko-KR" altLang="en-US" smtClean="0"/>
              <a:t>2019-06-28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D862A-6B3D-40D7-B161-0E4D8A21275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3C70F-794B-4658-BB62-712D11E34804}" type="datetimeFigureOut">
              <a:rPr lang="ko-KR" altLang="en-US" smtClean="0"/>
              <a:t>2019-06-28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D862A-6B3D-40D7-B161-0E4D8A21275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3C70F-794B-4658-BB62-712D11E34804}" type="datetimeFigureOut">
              <a:rPr lang="ko-KR" altLang="en-US" smtClean="0"/>
              <a:t>2019-06-28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D862A-6B3D-40D7-B161-0E4D8A21275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3C70F-794B-4658-BB62-712D11E34804}" type="datetimeFigureOut">
              <a:rPr lang="ko-KR" altLang="en-US" smtClean="0"/>
              <a:t>2019-06-28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D862A-6B3D-40D7-B161-0E4D8A21275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3C70F-794B-4658-BB62-712D11E34804}" type="datetimeFigureOut">
              <a:rPr lang="ko-KR" altLang="en-US" smtClean="0"/>
              <a:t>2019-06-28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D862A-6B3D-40D7-B161-0E4D8A21275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3C70F-794B-4658-BB62-712D11E34804}" type="datetimeFigureOut">
              <a:rPr lang="ko-KR" altLang="en-US" smtClean="0"/>
              <a:t>2019-06-28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D862A-6B3D-40D7-B161-0E4D8A21275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3C70F-794B-4658-BB62-712D11E34804}" type="datetimeFigureOut">
              <a:rPr lang="ko-KR" altLang="en-US" smtClean="0"/>
              <a:t>2019-06-28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D862A-6B3D-40D7-B161-0E4D8A21275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3C70F-794B-4658-BB62-712D11E34804}" type="datetimeFigureOut">
              <a:rPr lang="ko-KR" altLang="en-US" smtClean="0"/>
              <a:t>2019-06-28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D862A-6B3D-40D7-B161-0E4D8A21275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3C70F-794B-4658-BB62-712D11E34804}" type="datetimeFigureOut">
              <a:rPr lang="ko-KR" altLang="en-US" smtClean="0"/>
              <a:t>2019-06-28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D862A-6B3D-40D7-B161-0E4D8A21275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16632" y="1979712"/>
            <a:ext cx="6624736" cy="56669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000" b="1">
                <a:latin typeface="굴림"/>
                <a:ea typeface="굴림"/>
              </a:rPr>
              <a:t>▣ 신청서  및 작품 제출 기간 </a:t>
            </a:r>
            <a:r>
              <a:rPr lang="en-US" altLang="ko-KR" sz="2000" b="1">
                <a:latin typeface="굴림"/>
                <a:ea typeface="굴림"/>
              </a:rPr>
              <a:t>: 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2000" b="1">
                <a:latin typeface="굴림"/>
                <a:ea typeface="굴림"/>
              </a:rPr>
              <a:t>     </a:t>
            </a:r>
            <a:r>
              <a:rPr lang="en-US" altLang="ko-KR" b="1">
                <a:latin typeface="굴림"/>
                <a:ea typeface="굴림"/>
              </a:rPr>
              <a:t>* </a:t>
            </a:r>
            <a:r>
              <a:rPr lang="ko-KR" altLang="en-US" b="1">
                <a:latin typeface="굴림"/>
                <a:ea typeface="굴림"/>
              </a:rPr>
              <a:t>신  청  서 </a:t>
            </a:r>
            <a:r>
              <a:rPr lang="en-US" altLang="ko-KR" b="1">
                <a:latin typeface="굴림"/>
                <a:ea typeface="굴림"/>
              </a:rPr>
              <a:t>: 2019</a:t>
            </a:r>
            <a:r>
              <a:rPr lang="ko-KR" altLang="en-US" b="1">
                <a:latin typeface="굴림"/>
                <a:ea typeface="굴림"/>
              </a:rPr>
              <a:t>년  </a:t>
            </a:r>
            <a:r>
              <a:rPr lang="en-US" altLang="ko-KR" b="1">
                <a:latin typeface="굴림"/>
                <a:ea typeface="굴림"/>
              </a:rPr>
              <a:t>07</a:t>
            </a:r>
            <a:r>
              <a:rPr lang="ko-KR" altLang="en-US" b="1">
                <a:latin typeface="굴림"/>
                <a:ea typeface="굴림"/>
              </a:rPr>
              <a:t>월  </a:t>
            </a:r>
            <a:r>
              <a:rPr lang="en-US" altLang="ko-KR" b="1">
                <a:latin typeface="굴림"/>
                <a:ea typeface="굴림"/>
              </a:rPr>
              <a:t>30</a:t>
            </a:r>
            <a:r>
              <a:rPr lang="ko-KR" altLang="en-US" b="1">
                <a:latin typeface="굴림"/>
                <a:ea typeface="굴림"/>
              </a:rPr>
              <a:t>일까지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1600" b="1">
                <a:solidFill>
                  <a:srgbClr val="FF0000"/>
                </a:solidFill>
                <a:latin typeface="굴림"/>
                <a:ea typeface="굴림"/>
              </a:rPr>
              <a:t>※ </a:t>
            </a:r>
            <a:r>
              <a:rPr lang="ko-KR" altLang="en-US" sz="1600" b="1">
                <a:solidFill>
                  <a:srgbClr val="FF0000"/>
                </a:solidFill>
                <a:latin typeface="굴림"/>
                <a:ea typeface="굴림"/>
              </a:rPr>
              <a:t>작품은 사진을 찍어 신청서와 함께 이메일로 보내주시기 바랍니다</a:t>
            </a:r>
            <a:r>
              <a:rPr lang="en-US" altLang="ko-KR" sz="1600" b="1">
                <a:solidFill>
                  <a:srgbClr val="FF0000"/>
                </a:solidFill>
                <a:latin typeface="굴림"/>
                <a:ea typeface="굴림"/>
              </a:rPr>
              <a:t>.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b="1">
                <a:latin typeface="굴림"/>
                <a:ea typeface="굴림"/>
              </a:rPr>
              <a:t>     * </a:t>
            </a:r>
            <a:r>
              <a:rPr lang="ko-KR" altLang="en-US" b="1">
                <a:latin typeface="굴림"/>
                <a:ea typeface="굴림"/>
              </a:rPr>
              <a:t>작품제출  </a:t>
            </a:r>
            <a:r>
              <a:rPr lang="en-US" altLang="ko-KR" b="1">
                <a:latin typeface="굴림"/>
                <a:ea typeface="굴림"/>
              </a:rPr>
              <a:t>: 2019</a:t>
            </a:r>
            <a:r>
              <a:rPr lang="ko-KR" altLang="en-US" b="1">
                <a:latin typeface="굴림"/>
                <a:ea typeface="굴림"/>
              </a:rPr>
              <a:t>년 </a:t>
            </a:r>
            <a:r>
              <a:rPr lang="en-US" altLang="ko-KR" b="1">
                <a:latin typeface="굴림"/>
                <a:ea typeface="굴림"/>
              </a:rPr>
              <a:t> 08</a:t>
            </a:r>
            <a:r>
              <a:rPr lang="ko-KR" altLang="en-US" b="1">
                <a:latin typeface="굴림"/>
                <a:ea typeface="굴림"/>
              </a:rPr>
              <a:t>월 </a:t>
            </a:r>
            <a:r>
              <a:rPr lang="en-US" altLang="ko-KR" b="1">
                <a:latin typeface="굴림"/>
                <a:ea typeface="굴림"/>
              </a:rPr>
              <a:t> 25</a:t>
            </a:r>
            <a:r>
              <a:rPr lang="ko-KR" altLang="en-US" b="1">
                <a:latin typeface="굴림"/>
                <a:ea typeface="굴림"/>
              </a:rPr>
              <a:t>일까지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1600" b="1">
                <a:solidFill>
                  <a:srgbClr val="FF0000"/>
                </a:solidFill>
                <a:latin typeface="굴림"/>
                <a:ea typeface="굴림"/>
              </a:rPr>
              <a:t>※ </a:t>
            </a:r>
            <a:r>
              <a:rPr lang="ko-KR" altLang="en-US" sz="1600" b="1">
                <a:solidFill>
                  <a:srgbClr val="FF0000"/>
                </a:solidFill>
                <a:latin typeface="굴림"/>
                <a:ea typeface="굴림"/>
              </a:rPr>
              <a:t>작품 제출시 액자는 유리를  빼고  제출해 주시기 바랍니다</a:t>
            </a:r>
            <a:r>
              <a:rPr lang="en-US" altLang="ko-KR" sz="1600" b="1">
                <a:solidFill>
                  <a:srgbClr val="FF0000"/>
                </a:solidFill>
                <a:latin typeface="굴림"/>
                <a:ea typeface="굴림"/>
              </a:rPr>
              <a:t>.</a:t>
            </a:r>
          </a:p>
          <a:p>
            <a:pPr>
              <a:lnSpc>
                <a:spcPct val="150000"/>
              </a:lnSpc>
              <a:defRPr/>
            </a:pPr>
            <a:endParaRPr lang="en-US" altLang="ko-KR" sz="2000" b="1">
              <a:solidFill>
                <a:srgbClr val="FF000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2000" b="1">
                <a:latin typeface="굴림"/>
                <a:ea typeface="굴림"/>
              </a:rPr>
              <a:t> </a:t>
            </a:r>
            <a:r>
              <a:rPr lang="ko-KR" altLang="ko-KR" sz="2000" b="1">
                <a:latin typeface="굴림"/>
                <a:ea typeface="굴림"/>
              </a:rPr>
              <a:t>▣</a:t>
            </a:r>
            <a:r>
              <a:rPr lang="en-US" altLang="ko-KR" sz="2000" b="1">
                <a:latin typeface="굴림"/>
                <a:ea typeface="굴림"/>
              </a:rPr>
              <a:t> </a:t>
            </a:r>
            <a:r>
              <a:rPr lang="ko-KR" altLang="en-US" sz="2000" b="1">
                <a:latin typeface="굴림"/>
                <a:ea typeface="굴림"/>
              </a:rPr>
              <a:t>신청서 접수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2000" b="1">
                <a:solidFill>
                  <a:srgbClr val="FF0000"/>
                </a:solidFill>
                <a:latin typeface="굴림"/>
                <a:ea typeface="굴림"/>
              </a:rPr>
              <a:t>    E- mail : koecc@hanmail.net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>
                <a:solidFill>
                  <a:srgbClr val="FF0000"/>
                </a:solidFill>
                <a:latin typeface="굴림"/>
                <a:ea typeface="굴림"/>
              </a:rPr>
              <a:t>   ☞</a:t>
            </a:r>
            <a:r>
              <a:rPr lang="ko-KR" altLang="en-US">
                <a:solidFill>
                  <a:srgbClr val="FF0000"/>
                </a:solidFill>
                <a:latin typeface="굴림"/>
                <a:ea typeface="굴림"/>
              </a:rPr>
              <a:t> 본원 참가 신청서 양식만 유효함</a:t>
            </a:r>
            <a:r>
              <a:rPr lang="en-US" altLang="ko-KR">
                <a:solidFill>
                  <a:srgbClr val="FF0000"/>
                </a:solidFill>
                <a:latin typeface="굴림"/>
                <a:ea typeface="굴림"/>
              </a:rPr>
              <a:t>.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2000">
                <a:solidFill>
                  <a:srgbClr val="FF0000"/>
                </a:solidFill>
                <a:latin typeface="새굴림"/>
                <a:ea typeface="새굴림"/>
              </a:rPr>
              <a:t>          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2000">
                <a:solidFill>
                  <a:srgbClr val="FF0000"/>
                </a:solidFill>
                <a:latin typeface="새굴림"/>
                <a:ea typeface="새굴림"/>
              </a:rPr>
              <a:t> </a:t>
            </a:r>
            <a:r>
              <a:rPr lang="en-US" altLang="ko-KR" sz="2000" b="1">
                <a:latin typeface="굴림"/>
                <a:ea typeface="굴림"/>
              </a:rPr>
              <a:t>▣</a:t>
            </a:r>
            <a:r>
              <a:rPr lang="ko-KR" altLang="en-US" sz="2000" b="1">
                <a:latin typeface="굴림"/>
                <a:ea typeface="굴림"/>
              </a:rPr>
              <a:t> 행정사무처  및  집행본부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b="1">
                <a:latin typeface="굴림"/>
                <a:ea typeface="굴림"/>
              </a:rPr>
              <a:t>       </a:t>
            </a:r>
            <a:r>
              <a:rPr lang="ko-KR" altLang="en-US" b="1">
                <a:latin typeface="굴림"/>
                <a:ea typeface="굴림"/>
              </a:rPr>
              <a:t>사단법인 한국교육문화원  문 화 예 술 팀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b="1">
                <a:latin typeface="굴림"/>
                <a:ea typeface="굴림"/>
              </a:rPr>
              <a:t>    </a:t>
            </a:r>
            <a:r>
              <a:rPr lang="en-US" altLang="ko-KR" b="1">
                <a:latin typeface="HY헤드라인M"/>
                <a:ea typeface="HY헤드라인M"/>
              </a:rPr>
              <a:t>◎</a:t>
            </a:r>
            <a:r>
              <a:rPr lang="en-US" altLang="ko-KR" b="1">
                <a:latin typeface="굴림"/>
                <a:ea typeface="굴림"/>
              </a:rPr>
              <a:t> </a:t>
            </a:r>
            <a:r>
              <a:rPr lang="ko-KR" altLang="en-US" b="1">
                <a:latin typeface="굴림"/>
                <a:ea typeface="굴림"/>
              </a:rPr>
              <a:t>연락처 </a:t>
            </a:r>
            <a:r>
              <a:rPr lang="en-US" altLang="ko-KR" b="1">
                <a:latin typeface="굴림"/>
                <a:ea typeface="굴림"/>
              </a:rPr>
              <a:t>: TEL. 02)720-8681   FAX. 02)720-8680</a:t>
            </a:r>
          </a:p>
        </p:txBody>
      </p:sp>
      <p:sp>
        <p:nvSpPr>
          <p:cNvPr id="3" name="모서리가 둥근 직사각형 2"/>
          <p:cNvSpPr/>
          <p:nvPr/>
        </p:nvSpPr>
        <p:spPr>
          <a:xfrm>
            <a:off x="642918" y="1142976"/>
            <a:ext cx="2771254" cy="600803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800" b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굴림체"/>
                <a:ea typeface="굴림체"/>
              </a:rPr>
              <a:t>참가 안내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dsp="http://schemas.microsoft.com/office/drawing/2008/diagram" xmlns:dgm="http://schemas.openxmlformats.org/drawingml/2006/diagram" xmlns:c="http://schemas.openxmlformats.org/drawingml/2006/chart" xmlns="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15491" y="1084911"/>
            <a:ext cx="156966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>
                <a:latin typeface="굴림"/>
                <a:ea typeface="굴림"/>
              </a:rPr>
              <a:t>제출서류서식</a:t>
            </a:r>
            <a:endParaRPr lang="en-US" altLang="ko-KR">
              <a:latin typeface="굴림"/>
              <a:ea typeface="굴림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015463" y="1071537"/>
            <a:ext cx="1556809" cy="411375"/>
          </a:xfrm>
          <a:prstGeom prst="rect">
            <a:avLst/>
          </a:prstGeom>
          <a:noFill/>
          <a:ln w="2857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n w="9525">
                <a:solidFill>
                  <a:schemeClr val="tx1"/>
                </a:solidFill>
              </a:ln>
              <a:latin typeface="굴림"/>
              <a:ea typeface="굴림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285728" y="1571604"/>
          <a:ext cx="6286545" cy="46087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2942"/>
                <a:gridCol w="1000132"/>
                <a:gridCol w="1572206"/>
                <a:gridCol w="720080"/>
                <a:gridCol w="636672"/>
                <a:gridCol w="1714513"/>
              </a:tblGrid>
              <a:tr h="928694">
                <a:tc gridSpan="6"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en-US" altLang="ko-KR" sz="1800">
                          <a:latin typeface="굴림"/>
                          <a:ea typeface="굴림"/>
                        </a:rPr>
                        <a:t>2019</a:t>
                      </a:r>
                      <a:r>
                        <a:rPr lang="ko-KR" altLang="en-US" sz="1800" baseline="0">
                          <a:latin typeface="굴림"/>
                          <a:ea typeface="굴림"/>
                        </a:rPr>
                        <a:t> </a:t>
                      </a:r>
                      <a:r>
                        <a:rPr lang="ko-KR" altLang="en-US" sz="1800">
                          <a:latin typeface="굴림"/>
                          <a:ea typeface="굴림"/>
                        </a:rPr>
                        <a:t>미술작품국제교류기획전</a:t>
                      </a:r>
                    </a:p>
                    <a:p>
                      <a:pPr algn="ctr" latinLnBrk="1">
                        <a:defRPr/>
                      </a:pPr>
                      <a:r>
                        <a:rPr lang="ko-KR" altLang="en-US" sz="2800" b="1">
                          <a:latin typeface="굴림"/>
                          <a:ea typeface="굴림"/>
                        </a:rPr>
                        <a:t>출 품 신 청 서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</a:tr>
              <a:tr h="500066">
                <a:tc rowSpan="6"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2000">
                          <a:latin typeface="굴림"/>
                          <a:ea typeface="굴림"/>
                        </a:rPr>
                        <a:t>출</a:t>
                      </a:r>
                    </a:p>
                    <a:p>
                      <a:pPr algn="ctr" latinLnBrk="1">
                        <a:defRPr/>
                      </a:pPr>
                      <a:endParaRPr lang="en-US" altLang="ko-KR" sz="2000">
                        <a:latin typeface="굴림"/>
                        <a:ea typeface="굴림"/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ko-KR" altLang="en-US" sz="2000">
                          <a:latin typeface="굴림"/>
                          <a:ea typeface="굴림"/>
                        </a:rPr>
                        <a:t>품</a:t>
                      </a:r>
                    </a:p>
                    <a:p>
                      <a:pPr algn="ctr" latinLnBrk="1">
                        <a:defRPr/>
                      </a:pPr>
                      <a:endParaRPr lang="en-US" altLang="ko-KR" sz="2000">
                        <a:latin typeface="굴림"/>
                        <a:ea typeface="굴림"/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ko-KR" altLang="en-US" sz="2000">
                          <a:latin typeface="굴림"/>
                          <a:ea typeface="굴림"/>
                        </a:rPr>
                        <a:t>자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성      명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</a:tcPr>
                </a:tc>
                <a:tc gridSpan="3">
                  <a:txBody>
                    <a:bodyPr/>
                    <a:lstStyle/>
                    <a:p>
                      <a:pPr algn="l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(</a:t>
                      </a:r>
                      <a:r>
                        <a:rPr lang="ko-KR" altLang="en-US" sz="1400">
                          <a:latin typeface="굴림"/>
                          <a:ea typeface="굴림"/>
                        </a:rPr>
                        <a:t>한글</a:t>
                      </a:r>
                      <a:r>
                        <a:rPr lang="en-US" altLang="ko-KR" sz="1400">
                          <a:latin typeface="굴림"/>
                          <a:ea typeface="굴림"/>
                        </a:rPr>
                        <a:t>)</a:t>
                      </a:r>
                    </a:p>
                    <a:p>
                      <a:pPr algn="l" latinLnBrk="1">
                        <a:defRPr/>
                      </a:pPr>
                      <a:endParaRPr lang="en-US" altLang="ko-KR" sz="1400">
                        <a:latin typeface="굴림"/>
                        <a:ea typeface="굴림"/>
                      </a:endParaRPr>
                    </a:p>
                    <a:p>
                      <a:pPr algn="l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(</a:t>
                      </a:r>
                      <a:r>
                        <a:rPr lang="ko-KR" altLang="en-US" sz="1400">
                          <a:latin typeface="굴림"/>
                          <a:ea typeface="굴림"/>
                        </a:rPr>
                        <a:t>영문</a:t>
                      </a:r>
                      <a:r>
                        <a:rPr lang="en-US" altLang="ko-KR" sz="1400">
                          <a:latin typeface="굴림"/>
                          <a:ea typeface="굴림"/>
                        </a:rPr>
                        <a:t>)</a:t>
                      </a:r>
                    </a:p>
                    <a:p>
                      <a:pPr algn="l" latinLnBrk="1">
                        <a:defRPr/>
                      </a:pPr>
                      <a:endParaRPr lang="en-US" altLang="ko-KR" sz="1400">
                        <a:latin typeface="굴림"/>
                        <a:ea typeface="굴림"/>
                      </a:endParaRPr>
                    </a:p>
                    <a:p>
                      <a:pPr algn="l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(</a:t>
                      </a:r>
                      <a:r>
                        <a:rPr lang="ko-KR" altLang="en-US" sz="1400">
                          <a:latin typeface="굴림"/>
                          <a:ea typeface="굴림"/>
                        </a:rPr>
                        <a:t>한자</a:t>
                      </a:r>
                      <a:r>
                        <a:rPr lang="en-US" altLang="ko-KR" sz="1400">
                          <a:latin typeface="굴림"/>
                          <a:ea typeface="굴림"/>
                        </a:rPr>
                        <a:t>)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800">
                          <a:latin typeface="굴림"/>
                          <a:ea typeface="굴림"/>
                        </a:rPr>
                        <a:t>사        진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</a:tr>
              <a:tr h="472198"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생년월일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성 별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</a:tr>
              <a:tr h="513272"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소     속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</a:tr>
              <a:tr h="259948"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연 락 처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 gridSpan="4">
                  <a:txBody>
                    <a:bodyPr/>
                    <a:lstStyle/>
                    <a:p>
                      <a:pPr algn="l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TEL. (      )         -</a:t>
                      </a:r>
                    </a:p>
                    <a:p>
                      <a:pPr algn="l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H.P</a:t>
                      </a:r>
                      <a:r>
                        <a:rPr lang="en-US" altLang="ko-KR" sz="1400" baseline="0">
                          <a:latin typeface="굴림"/>
                          <a:ea typeface="굴림"/>
                        </a:rPr>
                        <a:t>. (      )         -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</a:tr>
              <a:tr h="461868"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주     소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 gridSpan="4">
                  <a:txBody>
                    <a:bodyPr/>
                    <a:lstStyle/>
                    <a:p>
                      <a:pPr algn="l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( </a:t>
                      </a:r>
                      <a:r>
                        <a:rPr lang="en-US" altLang="ko-KR" sz="1400" baseline="0">
                          <a:latin typeface="굴림"/>
                          <a:ea typeface="굴림"/>
                        </a:rPr>
                        <a:t>      -      )</a:t>
                      </a:r>
                    </a:p>
                    <a:p>
                      <a:pPr algn="l" latinLnBrk="1">
                        <a:defRPr/>
                      </a:pP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</a:tr>
              <a:tr h="500066"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E-mail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 gridSpan="4">
                  <a:txBody>
                    <a:bodyPr/>
                    <a:lstStyle/>
                    <a:p>
                      <a:pPr algn="l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                    </a:t>
                      </a:r>
                      <a:r>
                        <a:rPr lang="en-US" altLang="ko-KR" sz="1400" baseline="0">
                          <a:latin typeface="굴림"/>
                          <a:ea typeface="굴림"/>
                        </a:rPr>
                        <a:t>      @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2656" y="6588224"/>
            <a:ext cx="6159584" cy="72507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1400">
                <a:latin typeface="굴림"/>
                <a:ea typeface="굴림"/>
              </a:rPr>
              <a:t>  본인은 </a:t>
            </a:r>
            <a:r>
              <a:rPr lang="en-US" altLang="ko-KR" sz="1400">
                <a:latin typeface="굴림"/>
                <a:ea typeface="굴림"/>
              </a:rPr>
              <a:t>2019 “</a:t>
            </a:r>
            <a:r>
              <a:rPr lang="ko-KR" altLang="en-US" sz="1400">
                <a:latin typeface="굴림"/>
                <a:ea typeface="굴림"/>
              </a:rPr>
              <a:t>맑고 매력 있는 세계도시 서울</a:t>
            </a:r>
            <a:r>
              <a:rPr lang="en-US" altLang="ko-KR" sz="1400">
                <a:latin typeface="굴림"/>
                <a:ea typeface="굴림"/>
              </a:rPr>
              <a:t>” </a:t>
            </a:r>
            <a:r>
              <a:rPr lang="ko-KR" altLang="en-US" sz="1400">
                <a:latin typeface="굴림"/>
                <a:ea typeface="굴림"/>
              </a:rPr>
              <a:t>미술작품국제교류기획전의 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 sz="1400">
                <a:latin typeface="굴림"/>
                <a:ea typeface="굴림"/>
              </a:rPr>
              <a:t>개최요강을 준수하여 위와 같은 내용으로 출품 하고자 합니다</a:t>
            </a:r>
            <a:r>
              <a:rPr lang="en-US" altLang="ko-KR" sz="1400">
                <a:latin typeface="굴림"/>
                <a:ea typeface="굴림"/>
              </a:rPr>
              <a:t>.</a:t>
            </a:r>
            <a:endParaRPr lang="ko-KR" altLang="en-US" sz="1400">
              <a:latin typeface="굴림"/>
              <a:ea typeface="굴림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0285" y="7452320"/>
            <a:ext cx="2364105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 sz="1400">
                <a:latin typeface="굴림"/>
                <a:ea typeface="굴림"/>
              </a:rPr>
              <a:t>  </a:t>
            </a:r>
            <a:r>
              <a:rPr lang="en-US" altLang="ko-KR" sz="1400">
                <a:latin typeface="굴림"/>
                <a:ea typeface="굴림"/>
              </a:rPr>
              <a:t>2019</a:t>
            </a:r>
            <a:r>
              <a:rPr lang="ko-KR" altLang="en-US" sz="1400">
                <a:latin typeface="굴림"/>
                <a:ea typeface="굴림"/>
              </a:rPr>
              <a:t>년         월          일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5728" y="8643966"/>
            <a:ext cx="2615587" cy="2981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1400">
                <a:latin typeface="굴림"/>
                <a:ea typeface="굴림"/>
              </a:rPr>
              <a:t>사단법인 한국교육문화원 귀중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15639" y="8094487"/>
            <a:ext cx="3267100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1600">
                <a:latin typeface="굴림"/>
                <a:ea typeface="굴림"/>
              </a:rPr>
              <a:t>출 품 자 </a:t>
            </a:r>
            <a:r>
              <a:rPr lang="en-US" altLang="ko-KR" sz="1600">
                <a:latin typeface="굴림"/>
                <a:ea typeface="굴림"/>
              </a:rPr>
              <a:t>:                        (</a:t>
            </a:r>
            <a:r>
              <a:rPr lang="ko-KR" altLang="en-US" sz="1600">
                <a:latin typeface="굴림"/>
                <a:ea typeface="굴림"/>
              </a:rPr>
              <a:t>서명</a:t>
            </a:r>
            <a:r>
              <a:rPr lang="en-US" altLang="ko-KR" sz="1600">
                <a:latin typeface="굴림"/>
                <a:ea typeface="굴림"/>
              </a:rPr>
              <a:t>)</a:t>
            </a:r>
            <a:endParaRPr lang="ko-KR" altLang="en-US" sz="1600">
              <a:latin typeface="굴림"/>
              <a:ea typeface="굴림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00768" y="71406"/>
            <a:ext cx="81624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>
                <a:latin typeface="굴림"/>
                <a:ea typeface="굴림"/>
              </a:rPr>
              <a:t>(</a:t>
            </a:r>
            <a:r>
              <a:rPr lang="ko-KR" altLang="en-US">
                <a:latin typeface="굴림"/>
                <a:ea typeface="굴림"/>
              </a:rPr>
              <a:t>앞면</a:t>
            </a:r>
            <a:r>
              <a:rPr lang="en-US" altLang="ko-KR">
                <a:latin typeface="굴림"/>
                <a:ea typeface="굴림"/>
              </a:rPr>
              <a:t>)</a:t>
            </a:r>
            <a:endParaRPr lang="ko-KR" altLang="en-US">
              <a:latin typeface="굴림"/>
              <a:ea typeface="굴림"/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285728" y="214282"/>
            <a:ext cx="2928957" cy="857256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3600"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Berlin Sans FB Demi"/>
              </a:rPr>
              <a:t>SEOUL</a:t>
            </a:r>
          </a:p>
          <a:p>
            <a:pPr algn="ctr">
              <a:defRPr/>
            </a:pPr>
            <a:r>
              <a:rPr lang="en-US" altLang="ko-KR" sz="2000">
                <a:solidFill>
                  <a:srgbClr val="9933FF"/>
                </a:solidFill>
                <a:latin typeface="Berlin Sans FB Demi"/>
              </a:rPr>
              <a:t>City of Culture and Art</a:t>
            </a:r>
            <a:endParaRPr lang="ko-KR" altLang="en-US" sz="2000">
              <a:solidFill>
                <a:srgbClr val="9933FF"/>
              </a:solidFill>
              <a:latin typeface="Berlin Sans FB Dem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dsp="http://schemas.microsoft.com/office/drawing/2008/diagram" xmlns:dgm="http://schemas.openxmlformats.org/drawingml/2006/diagram" xmlns:c="http://schemas.openxmlformats.org/drawingml/2006/chart" xmlns="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00636" y="1000100"/>
            <a:ext cx="155827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>
                <a:latin typeface="굴림"/>
                <a:ea typeface="굴림"/>
              </a:rPr>
              <a:t>제출서류서식</a:t>
            </a:r>
            <a:endParaRPr lang="en-US" altLang="ko-KR">
              <a:latin typeface="굴림"/>
              <a:ea typeface="굴림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000636" y="1000100"/>
            <a:ext cx="1556809" cy="411375"/>
          </a:xfrm>
          <a:prstGeom prst="rect">
            <a:avLst/>
          </a:prstGeom>
          <a:noFill/>
          <a:ln w="2857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n w="9525"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285728" y="1571604"/>
          <a:ext cx="6286545" cy="70009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3074"/>
                <a:gridCol w="4643471"/>
              </a:tblGrid>
              <a:tr h="928694">
                <a:tc gridSpan="2"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en-US" altLang="ko-KR" sz="1800" dirty="0">
                          <a:latin typeface="굴림"/>
                          <a:ea typeface="굴림"/>
                        </a:rPr>
                        <a:t>2019</a:t>
                      </a:r>
                      <a:r>
                        <a:rPr lang="ko-KR" altLang="en-US" sz="1800" baseline="0" dirty="0">
                          <a:latin typeface="굴림"/>
                          <a:ea typeface="굴림"/>
                        </a:rPr>
                        <a:t> </a:t>
                      </a:r>
                      <a:r>
                        <a:rPr lang="ko-KR" altLang="en-US" sz="1800" dirty="0">
                          <a:latin typeface="굴림"/>
                          <a:ea typeface="굴림"/>
                        </a:rPr>
                        <a:t>미술작품국제교류기획전</a:t>
                      </a:r>
                    </a:p>
                    <a:p>
                      <a:pPr algn="ctr" latinLnBrk="1">
                        <a:defRPr/>
                      </a:pPr>
                      <a:r>
                        <a:rPr lang="ko-KR" altLang="en-US" sz="2800" b="1" dirty="0">
                          <a:latin typeface="굴림"/>
                          <a:ea typeface="굴림"/>
                        </a:rPr>
                        <a:t>출 품 신 청 서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출품분야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</a:tcPr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작 품 명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 dirty="0" err="1">
                          <a:latin typeface="굴림"/>
                          <a:ea typeface="굴림"/>
                        </a:rPr>
                        <a:t>규</a:t>
                      </a:r>
                      <a:r>
                        <a:rPr lang="ko-KR" altLang="en-US" sz="1400" dirty="0">
                          <a:latin typeface="굴림"/>
                          <a:ea typeface="굴림"/>
                        </a:rPr>
                        <a:t>     격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</a:tr>
              <a:tr h="1571636"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작품소개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</a:tr>
              <a:tr h="1785950"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작가프로필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</a:tr>
              <a:tr h="1000132">
                <a:tc gridSpan="2">
                  <a:txBody>
                    <a:bodyPr/>
                    <a:lstStyle/>
                    <a:p>
                      <a:pPr algn="l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      기타사항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85728" y="8643966"/>
            <a:ext cx="2615587" cy="2981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1400">
                <a:latin typeface="굴림"/>
                <a:ea typeface="굴림"/>
              </a:rPr>
              <a:t>사단법인 한국교육문화원 귀중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00768" y="71406"/>
            <a:ext cx="81945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>
                <a:latin typeface="굴림"/>
                <a:ea typeface="굴림"/>
              </a:rPr>
              <a:t>(</a:t>
            </a:r>
            <a:r>
              <a:rPr lang="ko-KR" altLang="en-US">
                <a:latin typeface="굴림"/>
                <a:ea typeface="굴림"/>
              </a:rPr>
              <a:t>뒷면</a:t>
            </a:r>
            <a:r>
              <a:rPr lang="en-US" altLang="ko-KR">
                <a:latin typeface="굴림"/>
                <a:ea typeface="굴림"/>
              </a:rPr>
              <a:t>)</a:t>
            </a:r>
            <a:endParaRPr lang="ko-KR" altLang="en-US">
              <a:latin typeface="굴림"/>
              <a:ea typeface="굴림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285728" y="214282"/>
            <a:ext cx="2928957" cy="973342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3600"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Berlin Sans FB Demi"/>
              </a:rPr>
              <a:t>SEOUL</a:t>
            </a:r>
          </a:p>
          <a:p>
            <a:pPr algn="ctr">
              <a:defRPr/>
            </a:pPr>
            <a:r>
              <a:rPr lang="en-US" altLang="ko-KR" sz="2000">
                <a:solidFill>
                  <a:srgbClr val="9933FF"/>
                </a:solidFill>
                <a:latin typeface="Berlin Sans FB Demi"/>
              </a:rPr>
              <a:t>City of Culture and Art</a:t>
            </a:r>
            <a:endParaRPr lang="ko-KR" altLang="en-US" sz="2000">
              <a:solidFill>
                <a:srgbClr val="9933FF"/>
              </a:solidFill>
              <a:latin typeface="Berlin Sans FB Dem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dsp="http://schemas.microsoft.com/office/drawing/2008/diagram" xmlns:dgm="http://schemas.openxmlformats.org/drawingml/2006/diagram" xmlns:c="http://schemas.openxmlformats.org/drawingml/2006/chart" xmlns="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217</Words>
  <Application>Microsoft Office PowerPoint</Application>
  <PresentationFormat>화면 슬라이드 쇼(4:3)</PresentationFormat>
  <Paragraphs>61</Paragraphs>
  <Slides>3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슬라이드 1</vt:lpstr>
      <vt:lpstr>슬라이드 2</vt:lpstr>
      <vt:lpstr>슬라이드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wow</dc:creator>
  <cp:lastModifiedBy>wow</cp:lastModifiedBy>
  <cp:revision>1</cp:revision>
  <dcterms:created xsi:type="dcterms:W3CDTF">2019-06-28T08:18:10Z</dcterms:created>
  <dcterms:modified xsi:type="dcterms:W3CDTF">2019-06-28T08:20:49Z</dcterms:modified>
</cp:coreProperties>
</file>