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67" r:id="rId3"/>
    <p:sldId id="266" r:id="rId4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6" d="100"/>
          <a:sy n="56" d="100"/>
        </p:scale>
        <p:origin x="2626" y="197"/>
      </p:cViewPr>
      <p:guideLst>
        <p:guide orient="horz" pos="3288"/>
        <p:guide pos="2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1312" tIns="45656" rIns="91312" bIns="45656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1312" tIns="45656" rIns="91312" bIns="45656"/>
          <a:lstStyle>
            <a:lvl1pPr algn="r">
              <a:defRPr sz="1200"/>
            </a:lvl1pPr>
          </a:lstStyle>
          <a:p>
            <a:pPr lvl="0">
              <a:defRPr/>
            </a:pPr>
            <a:fld id="{73BFA215-CAE0-4A81-A9F9-16D2FB8F5BD0}" type="datetime1">
              <a:rPr lang="ko-KR" altLang="en-US"/>
              <a:pPr lvl="0">
                <a:defRPr/>
              </a:pPr>
              <a:t>2024-07-28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312" tIns="45656" rIns="91312" bIns="45656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6332"/>
          </a:xfrm>
          <a:prstGeom prst="rect">
            <a:avLst/>
          </a:prstGeom>
        </p:spPr>
        <p:txBody>
          <a:bodyPr vert="horz" lIns="91312" tIns="45656" rIns="91312" bIns="45656" anchor="b"/>
          <a:lstStyle>
            <a:lvl1pPr algn="r">
              <a:defRPr sz="1200"/>
            </a:lvl1pPr>
          </a:lstStyle>
          <a:p>
            <a:pPr lvl="0">
              <a:defRPr/>
            </a:pPr>
            <a:fld id="{BD632D82-1CBA-4407-8EB8-31EC3B9FBB8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8711" y="889533"/>
            <a:ext cx="4877293" cy="1296308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lvl="0">
              <a:defRPr/>
            </a:pPr>
            <a:r>
              <a:rPr lang="en-US" altLang="ko-KR" sz="2800" b="1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/>
                <a:ea typeface="굴림"/>
              </a:rPr>
              <a:t>2024’</a:t>
            </a:r>
            <a:r>
              <a:rPr lang="ko-KR" altLang="en-US" sz="2800" b="1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/>
                <a:ea typeface="굴림"/>
              </a:rPr>
              <a:t> </a:t>
            </a:r>
          </a:p>
          <a:p>
            <a:pPr lvl="0">
              <a:defRPr/>
            </a:pPr>
            <a:r>
              <a:rPr lang="ko-KR" altLang="en-US" sz="2800" b="1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/>
                <a:ea typeface="굴림"/>
              </a:rPr>
              <a:t>미술작품 국제교류 기획전</a:t>
            </a:r>
          </a:p>
          <a:p>
            <a:pPr lvl="0">
              <a:defRPr/>
            </a:pPr>
            <a:r>
              <a:rPr lang="en-US" altLang="ko-KR" sz="2800" b="1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/>
                <a:ea typeface="굴림"/>
              </a:rPr>
              <a:t>         </a:t>
            </a:r>
            <a:endParaRPr lang="ko-KR" altLang="en-US" sz="2800" b="1" dirty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/>
              <a:ea typeface="굴림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709250" y="7898607"/>
            <a:ext cx="4036754" cy="733338"/>
            <a:chOff x="1176789" y="8179509"/>
            <a:chExt cx="3894499" cy="569573"/>
          </a:xfrm>
        </p:grpSpPr>
        <p:sp>
          <p:nvSpPr>
            <p:cNvPr id="20" name="TextBox 19"/>
            <p:cNvSpPr txBox="1"/>
            <p:nvPr/>
          </p:nvSpPr>
          <p:spPr>
            <a:xfrm>
              <a:off x="1176789" y="8261754"/>
              <a:ext cx="108205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b="1" dirty="0">
                  <a:solidFill>
                    <a:srgbClr val="0070C0"/>
                  </a:solidFill>
                </a:rPr>
                <a:t>사단법인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3301" y="8179509"/>
              <a:ext cx="2977987" cy="569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3200" b="1" dirty="0">
                  <a:solidFill>
                    <a:srgbClr val="0070C0"/>
                  </a:solidFill>
                </a:rPr>
                <a:t>한국교육문화원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90583" y="8414578"/>
            <a:ext cx="3881324" cy="214314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rgbClr val="0070C0"/>
                </a:solidFill>
              </a:rPr>
              <a:t>KOREA  EDUCATION CULTURE CENTER, INC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566EC45-A577-42AB-AA0B-09DA5A572815}"/>
              </a:ext>
            </a:extLst>
          </p:cNvPr>
          <p:cNvSpPr/>
          <p:nvPr/>
        </p:nvSpPr>
        <p:spPr>
          <a:xfrm>
            <a:off x="1224724" y="1801523"/>
            <a:ext cx="4150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『</a:t>
            </a:r>
            <a:r>
              <a:rPr lang="ko-KR" altLang="en-US" b="1" dirty="0">
                <a:solidFill>
                  <a:srgbClr val="9933FF"/>
                </a:solidFill>
                <a:latin typeface="궁서체"/>
                <a:ea typeface="궁서체"/>
              </a:rPr>
              <a:t>한국의 미</a:t>
            </a: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(</a:t>
            </a:r>
            <a:r>
              <a:rPr lang="ko-KR" altLang="en-US" b="1" dirty="0">
                <a:solidFill>
                  <a:srgbClr val="9933FF"/>
                </a:solidFill>
                <a:latin typeface="궁서체"/>
                <a:ea typeface="궁서체"/>
              </a:rPr>
              <a:t>美</a:t>
            </a: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)』- </a:t>
            </a:r>
            <a:r>
              <a:rPr lang="ko-KR" altLang="en-US" b="1" dirty="0">
                <a:solidFill>
                  <a:srgbClr val="9933FF"/>
                </a:solidFill>
                <a:latin typeface="궁서체"/>
                <a:ea typeface="궁서체"/>
              </a:rPr>
              <a:t>서울의 미</a:t>
            </a: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(</a:t>
            </a:r>
            <a:r>
              <a:rPr lang="ko-KR" altLang="en-US" b="1" dirty="0">
                <a:solidFill>
                  <a:srgbClr val="9933FF"/>
                </a:solidFill>
                <a:latin typeface="궁서체"/>
                <a:ea typeface="궁서체"/>
              </a:rPr>
              <a:t>美</a:t>
            </a: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)</a:t>
            </a:r>
            <a:r>
              <a:rPr lang="en-US" altLang="ko-KR" sz="2400" b="1" dirty="0">
                <a:solidFill>
                  <a:srgbClr val="9933FF"/>
                </a:solidFill>
                <a:latin typeface="궁서체"/>
                <a:ea typeface="궁서체"/>
              </a:rPr>
              <a:t> -</a:t>
            </a:r>
            <a:endParaRPr lang="ko-KR" altLang="en-US" sz="2400" dirty="0">
              <a:solidFill>
                <a:srgbClr val="9933FF"/>
              </a:solidFill>
              <a:latin typeface="궁서체"/>
              <a:ea typeface="궁서체"/>
            </a:endParaRPr>
          </a:p>
        </p:txBody>
      </p:sp>
      <p:sp>
        <p:nvSpPr>
          <p:cNvPr id="45" name="Rectangle 71">
            <a:extLst>
              <a:ext uri="{FF2B5EF4-FFF2-40B4-BE49-F238E27FC236}">
                <a16:creationId xmlns:a16="http://schemas.microsoft.com/office/drawing/2014/main" id="{51FC3334-D336-8A38-923C-7BE3C0DA1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75">
            <a:extLst>
              <a:ext uri="{FF2B5EF4-FFF2-40B4-BE49-F238E27FC236}">
                <a16:creationId xmlns:a16="http://schemas.microsoft.com/office/drawing/2014/main" id="{86B43131-9735-EF71-89AB-16F1D896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BD1C0567-50CA-DAA6-1ECD-D43D3C8BB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851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97">
            <a:extLst>
              <a:ext uri="{FF2B5EF4-FFF2-40B4-BE49-F238E27FC236}">
                <a16:creationId xmlns:a16="http://schemas.microsoft.com/office/drawing/2014/main" id="{30516495-4727-3A10-DB60-283B6FFAB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7" y="-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109">
            <a:extLst>
              <a:ext uri="{FF2B5EF4-FFF2-40B4-BE49-F238E27FC236}">
                <a16:creationId xmlns:a16="http://schemas.microsoft.com/office/drawing/2014/main" id="{75B4EE71-3CE3-B3A2-1445-55304538A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7" y="-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116">
            <a:extLst>
              <a:ext uri="{FF2B5EF4-FFF2-40B4-BE49-F238E27FC236}">
                <a16:creationId xmlns:a16="http://schemas.microsoft.com/office/drawing/2014/main" id="{A14F58CB-C7B3-51DB-02E5-E24C4AD8F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6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318410952">
            <a:extLst>
              <a:ext uri="{FF2B5EF4-FFF2-40B4-BE49-F238E27FC236}">
                <a16:creationId xmlns:a16="http://schemas.microsoft.com/office/drawing/2014/main" id="{406B248D-8CF1-1EF8-6B45-F7BE881B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1" y="7989854"/>
            <a:ext cx="725198" cy="6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F72E58A-33F2-6BFB-D107-B8652034585A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B8AC883-093A-8ABB-F135-7BF1D1F2037F}"/>
              </a:ext>
            </a:extLst>
          </p:cNvPr>
          <p:cNvSpPr/>
          <p:nvPr/>
        </p:nvSpPr>
        <p:spPr>
          <a:xfrm>
            <a:off x="1162608" y="2489729"/>
            <a:ext cx="4407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9933FF"/>
                </a:solidFill>
                <a:latin typeface="궁서체"/>
                <a:ea typeface="궁서체"/>
              </a:rPr>
              <a:t> - </a:t>
            </a:r>
            <a:r>
              <a:rPr lang="ko-KR" altLang="en-US" sz="3600" dirty="0">
                <a:latin typeface="굴림" panose="020B0600000101010101" pitchFamily="50" charset="-127"/>
                <a:ea typeface="굴림" panose="020B0600000101010101" pitchFamily="50" charset="-127"/>
              </a:rPr>
              <a:t>참 가 신 청 서 </a:t>
            </a:r>
            <a:r>
              <a:rPr lang="en-US" altLang="ko-KR" sz="3600" dirty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endParaRPr lang="ko-KR" altLang="en-US" sz="3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2F0FCD9-3A07-1E14-BAB6-03F5C100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16" y="3692756"/>
            <a:ext cx="2838471" cy="392857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4C7C882-1202-ED2D-1949-A4F5A79A9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30" y="3652031"/>
            <a:ext cx="3004070" cy="3928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15491" y="1084911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>
                <a:latin typeface="굴림"/>
                <a:ea typeface="굴림"/>
              </a:rPr>
              <a:t>제출서류서식</a:t>
            </a:r>
            <a:endParaRPr lang="en-US" altLang="ko-KR">
              <a:latin typeface="굴림"/>
              <a:ea typeface="굴림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15463" y="1071537"/>
            <a:ext cx="1556809" cy="411375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9525">
                <a:solidFill>
                  <a:schemeClr val="tx1"/>
                </a:solidFill>
              </a:ln>
              <a:latin typeface="굴림"/>
              <a:ea typeface="굴림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35433"/>
              </p:ext>
            </p:extLst>
          </p:nvPr>
        </p:nvGraphicFramePr>
        <p:xfrm>
          <a:off x="285728" y="1571604"/>
          <a:ext cx="6286545" cy="4608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8694">
                <a:tc gridSpan="6"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1" dirty="0">
                          <a:latin typeface="굴림"/>
                          <a:ea typeface="굴림"/>
                        </a:rPr>
                        <a:t>2024</a:t>
                      </a:r>
                      <a:r>
                        <a:rPr lang="ko-KR" altLang="en-US" sz="1800" b="1" baseline="0" dirty="0">
                          <a:latin typeface="굴림"/>
                          <a:ea typeface="굴림"/>
                        </a:rPr>
                        <a:t> </a:t>
                      </a:r>
                      <a:r>
                        <a:rPr lang="ko-KR" altLang="en-US" sz="1800" b="1" dirty="0">
                          <a:latin typeface="굴림"/>
                          <a:ea typeface="굴림"/>
                        </a:rPr>
                        <a:t>미술작품 국제교류 기획전</a:t>
                      </a:r>
                    </a:p>
                    <a:p>
                      <a:pPr algn="ctr" latinLnBrk="1">
                        <a:defRPr/>
                      </a:pPr>
                      <a:r>
                        <a:rPr lang="ko-KR" altLang="en-US" sz="2800" b="1" dirty="0">
                          <a:latin typeface="굴림"/>
                          <a:ea typeface="굴림"/>
                        </a:rPr>
                        <a:t>출 품 신 청 서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6">
                <a:tc rowSpan="6"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2000" b="1" dirty="0">
                          <a:latin typeface="굴림"/>
                          <a:ea typeface="굴림"/>
                        </a:rPr>
                        <a:t>출</a:t>
                      </a:r>
                    </a:p>
                    <a:p>
                      <a:pPr algn="ctr" latinLnBrk="1">
                        <a:defRPr/>
                      </a:pPr>
                      <a:endParaRPr lang="en-US" altLang="ko-KR" sz="2000" b="1" dirty="0">
                        <a:latin typeface="굴림"/>
                        <a:ea typeface="굴림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ko-KR" altLang="en-US" sz="2000" b="1" dirty="0">
                          <a:latin typeface="굴림"/>
                          <a:ea typeface="굴림"/>
                        </a:rPr>
                        <a:t>품</a:t>
                      </a:r>
                    </a:p>
                    <a:p>
                      <a:pPr algn="ctr" latinLnBrk="1">
                        <a:defRPr/>
                      </a:pPr>
                      <a:endParaRPr lang="en-US" altLang="ko-KR" sz="2000" b="1" dirty="0">
                        <a:latin typeface="굴림"/>
                        <a:ea typeface="굴림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ko-KR" altLang="en-US" sz="2000" b="1" dirty="0">
                          <a:latin typeface="굴림"/>
                          <a:ea typeface="굴림"/>
                        </a:rPr>
                        <a:t>자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성      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</a:tcPr>
                </a:tc>
                <a:tc gridSpan="3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한글</a:t>
                      </a: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)</a:t>
                      </a:r>
                    </a:p>
                    <a:p>
                      <a:pPr algn="l" latinLnBrk="1">
                        <a:defRPr/>
                      </a:pPr>
                      <a:endParaRPr lang="en-US" altLang="ko-KR" sz="1400" b="1" dirty="0">
                        <a:latin typeface="굴림"/>
                        <a:ea typeface="굴림"/>
                      </a:endParaRPr>
                    </a:p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영문</a:t>
                      </a: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)</a:t>
                      </a:r>
                    </a:p>
                    <a:p>
                      <a:pPr algn="l" latinLnBrk="1">
                        <a:defRPr/>
                      </a:pPr>
                      <a:endParaRPr lang="en-US" altLang="ko-KR" sz="1400" b="1" dirty="0">
                        <a:latin typeface="굴림"/>
                        <a:ea typeface="굴림"/>
                      </a:endParaRPr>
                    </a:p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한자</a:t>
                      </a: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)</a:t>
                      </a: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800" b="1">
                          <a:latin typeface="굴림"/>
                          <a:ea typeface="굴림"/>
                        </a:rPr>
                        <a:t>사        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198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생년월일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성 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>
                        <a:latin typeface="굴림"/>
                        <a:ea typeface="굴림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72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소     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48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연 락 처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 gridSpan="4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TEL. (      )         -</a:t>
                      </a:r>
                    </a:p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H.P</a:t>
                      </a:r>
                      <a:r>
                        <a:rPr lang="en-US" altLang="ko-KR" sz="1400" b="1" baseline="0" dirty="0">
                          <a:latin typeface="굴림"/>
                          <a:ea typeface="굴림"/>
                        </a:rPr>
                        <a:t>. (      )         -</a:t>
                      </a: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68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주     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 gridSpan="4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( </a:t>
                      </a:r>
                      <a:r>
                        <a:rPr lang="en-US" altLang="ko-KR" sz="1400" b="1" baseline="0" dirty="0">
                          <a:latin typeface="굴림"/>
                          <a:ea typeface="굴림"/>
                        </a:rPr>
                        <a:t>      -      )</a:t>
                      </a:r>
                    </a:p>
                    <a:p>
                      <a:pPr algn="l" latinLnBrk="1">
                        <a:defRPr/>
                      </a:pP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400" b="1">
                          <a:latin typeface="굴림"/>
                          <a:ea typeface="굴림"/>
                        </a:rPr>
                        <a:t>E-mail</a:t>
                      </a:r>
                      <a:endParaRPr lang="ko-KR" altLang="en-US" sz="1400" b="1">
                        <a:latin typeface="굴림"/>
                        <a:ea typeface="굴림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gridSpan="4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                    </a:t>
                      </a:r>
                      <a:r>
                        <a:rPr lang="en-US" altLang="ko-KR" sz="1400" b="1" baseline="0" dirty="0">
                          <a:latin typeface="굴림"/>
                          <a:ea typeface="굴림"/>
                        </a:rPr>
                        <a:t>      @</a:t>
                      </a: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5142" y="6429600"/>
            <a:ext cx="5472973" cy="688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latin typeface="굴림"/>
                <a:ea typeface="굴림"/>
              </a:rPr>
              <a:t>    </a:t>
            </a:r>
            <a:r>
              <a:rPr lang="ko-KR" altLang="en-US" sz="1400" b="1" dirty="0">
                <a:latin typeface="굴림"/>
                <a:ea typeface="굴림"/>
              </a:rPr>
              <a:t>본인은 </a:t>
            </a:r>
            <a:r>
              <a:rPr lang="en-US" altLang="ko-KR" sz="1400" b="1" dirty="0">
                <a:latin typeface="굴림"/>
                <a:ea typeface="굴림"/>
              </a:rPr>
              <a:t>2024 </a:t>
            </a:r>
            <a:r>
              <a:rPr lang="ko-KR" altLang="en-US" sz="1400" b="1" dirty="0">
                <a:latin typeface="굴림"/>
                <a:ea typeface="굴림"/>
              </a:rPr>
              <a:t>미술작품 국제교류 기획전의 개최요강을 준수하여 </a:t>
            </a:r>
            <a:endParaRPr lang="en-US" altLang="ko-KR" sz="14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굴림"/>
                <a:ea typeface="굴림"/>
              </a:rPr>
              <a:t>  위와 같은 내용으로 출품 하고자 합니다</a:t>
            </a:r>
            <a:r>
              <a:rPr lang="en-US" altLang="ko-KR" sz="1400" b="1" dirty="0">
                <a:latin typeface="굴림"/>
                <a:ea typeface="굴림"/>
              </a:rPr>
              <a:t>.</a:t>
            </a:r>
            <a:endParaRPr lang="ko-KR" altLang="en-US" sz="1400" b="1" dirty="0">
              <a:latin typeface="굴림"/>
              <a:ea typeface="굴림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0285" y="7452320"/>
            <a:ext cx="236410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dirty="0">
                <a:latin typeface="굴림"/>
                <a:ea typeface="굴림"/>
              </a:rPr>
              <a:t>  </a:t>
            </a:r>
            <a:r>
              <a:rPr lang="en-US" altLang="ko-KR" sz="1400" b="1" dirty="0">
                <a:latin typeface="굴림"/>
                <a:ea typeface="굴림"/>
              </a:rPr>
              <a:t>2024</a:t>
            </a:r>
            <a:r>
              <a:rPr lang="ko-KR" altLang="en-US" sz="1400" b="1" dirty="0">
                <a:latin typeface="굴림"/>
                <a:ea typeface="굴림"/>
              </a:rPr>
              <a:t>년         월          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7" y="8806938"/>
            <a:ext cx="25955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 b="1" dirty="0">
                <a:latin typeface="굴림"/>
                <a:ea typeface="굴림"/>
              </a:rPr>
              <a:t>사단법인 한국교육문화원 귀중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639" y="8094487"/>
            <a:ext cx="32671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b="1" dirty="0">
                <a:latin typeface="굴림"/>
                <a:ea typeface="굴림"/>
              </a:rPr>
              <a:t>출 품 자 </a:t>
            </a:r>
            <a:r>
              <a:rPr lang="en-US" altLang="ko-KR" sz="1600" b="1" dirty="0">
                <a:latin typeface="굴림"/>
                <a:ea typeface="굴림"/>
              </a:rPr>
              <a:t>:                        (</a:t>
            </a:r>
            <a:r>
              <a:rPr lang="ko-KR" altLang="en-US" sz="1600" b="1" dirty="0">
                <a:latin typeface="굴림"/>
                <a:ea typeface="굴림"/>
              </a:rPr>
              <a:t>서명</a:t>
            </a:r>
            <a:r>
              <a:rPr lang="en-US" altLang="ko-KR" sz="1600" b="1" dirty="0">
                <a:latin typeface="굴림"/>
                <a:ea typeface="굴림"/>
              </a:rPr>
              <a:t>)</a:t>
            </a:r>
            <a:endParaRPr lang="ko-KR" altLang="en-US" sz="1600" b="1" dirty="0">
              <a:latin typeface="굴림"/>
              <a:ea typeface="굴림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8" y="71406"/>
            <a:ext cx="8162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dirty="0">
                <a:latin typeface="굴림"/>
                <a:ea typeface="굴림"/>
              </a:rPr>
              <a:t>(</a:t>
            </a:r>
            <a:r>
              <a:rPr lang="ko-KR" altLang="en-US" dirty="0">
                <a:latin typeface="굴림"/>
                <a:ea typeface="굴림"/>
              </a:rPr>
              <a:t>앞면</a:t>
            </a:r>
            <a:r>
              <a:rPr lang="en-US" altLang="ko-KR" dirty="0">
                <a:latin typeface="굴림"/>
                <a:ea typeface="굴림"/>
              </a:rPr>
              <a:t>)</a:t>
            </a:r>
            <a:endParaRPr lang="ko-KR" altLang="en-US" dirty="0">
              <a:latin typeface="굴림"/>
              <a:ea typeface="굴림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5728" y="214282"/>
            <a:ext cx="2928957" cy="8572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60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/>
              </a:rPr>
              <a:t>SEOUL</a:t>
            </a:r>
          </a:p>
          <a:p>
            <a:pPr algn="ctr">
              <a:defRPr/>
            </a:pPr>
            <a:r>
              <a:rPr lang="en-US" altLang="ko-KR" sz="2000">
                <a:solidFill>
                  <a:srgbClr val="9933FF"/>
                </a:solidFill>
                <a:latin typeface="Berlin Sans FB Demi"/>
              </a:rPr>
              <a:t>City of Culture and Art</a:t>
            </a:r>
            <a:endParaRPr lang="ko-KR" altLang="en-US" sz="2000">
              <a:solidFill>
                <a:srgbClr val="9933FF"/>
              </a:solidFill>
              <a:latin typeface="Berlin Sans FB Dem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E7471A0-4D1E-8CB8-F78E-A48D5B2B0CA8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6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636" y="1000100"/>
            <a:ext cx="15582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dirty="0">
                <a:latin typeface="굴림"/>
                <a:ea typeface="굴림"/>
              </a:rPr>
              <a:t>제출서류서식</a:t>
            </a:r>
            <a:endParaRPr lang="en-US" altLang="ko-KR" dirty="0">
              <a:latin typeface="굴림"/>
              <a:ea typeface="굴림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00636" y="1000100"/>
            <a:ext cx="1556809" cy="411375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952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78738"/>
              </p:ext>
            </p:extLst>
          </p:nvPr>
        </p:nvGraphicFramePr>
        <p:xfrm>
          <a:off x="285728" y="1571604"/>
          <a:ext cx="6286545" cy="700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694">
                <a:tc gridSpan="2"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1" dirty="0">
                          <a:latin typeface="굴림"/>
                          <a:ea typeface="굴림"/>
                        </a:rPr>
                        <a:t>2024</a:t>
                      </a:r>
                      <a:r>
                        <a:rPr lang="ko-KR" altLang="en-US" sz="1800" b="1" baseline="0" dirty="0">
                          <a:latin typeface="굴림"/>
                          <a:ea typeface="굴림"/>
                        </a:rPr>
                        <a:t> </a:t>
                      </a:r>
                      <a:r>
                        <a:rPr lang="ko-KR" altLang="en-US" sz="1800" b="1" dirty="0">
                          <a:latin typeface="굴림"/>
                          <a:ea typeface="굴림"/>
                        </a:rPr>
                        <a:t>미술작품 국제교류 기획전</a:t>
                      </a:r>
                    </a:p>
                    <a:p>
                      <a:pPr algn="ctr" latinLnBrk="1">
                        <a:defRPr/>
                      </a:pPr>
                      <a:r>
                        <a:rPr lang="ko-KR" altLang="en-US" sz="2800" b="1" dirty="0">
                          <a:latin typeface="굴림"/>
                          <a:ea typeface="굴림"/>
                        </a:rPr>
                        <a:t>출 품 신 청 서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출품분야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 b="1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작 품 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 b="1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규     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 b="1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636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작품소개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 dirty="0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95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작가프로필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 dirty="0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0132">
                <a:tc gridSpan="2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      기타사항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4644" y="8845896"/>
            <a:ext cx="25955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 b="1" dirty="0">
                <a:latin typeface="굴림"/>
                <a:ea typeface="굴림"/>
              </a:rPr>
              <a:t>사단법인 한국교육문화원 귀중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8" y="71406"/>
            <a:ext cx="8194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굴림"/>
                <a:ea typeface="굴림"/>
              </a:rPr>
              <a:t>(</a:t>
            </a:r>
            <a:r>
              <a:rPr lang="ko-KR" altLang="en-US">
                <a:latin typeface="굴림"/>
                <a:ea typeface="굴림"/>
              </a:rPr>
              <a:t>뒷면</a:t>
            </a:r>
            <a:r>
              <a:rPr lang="en-US" altLang="ko-KR">
                <a:latin typeface="굴림"/>
                <a:ea typeface="굴림"/>
              </a:rPr>
              <a:t>)</a:t>
            </a:r>
            <a:endParaRPr lang="ko-KR" altLang="en-US">
              <a:latin typeface="굴림"/>
              <a:ea typeface="굴림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85728" y="214282"/>
            <a:ext cx="2928957" cy="8572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60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/>
              </a:rPr>
              <a:t>SEOUL</a:t>
            </a:r>
          </a:p>
          <a:p>
            <a:pPr algn="ctr">
              <a:defRPr/>
            </a:pPr>
            <a:r>
              <a:rPr lang="en-US" altLang="ko-KR" sz="2000">
                <a:solidFill>
                  <a:srgbClr val="9933FF"/>
                </a:solidFill>
                <a:latin typeface="Berlin Sans FB Demi"/>
              </a:rPr>
              <a:t>City of Culture and Art</a:t>
            </a:r>
            <a:endParaRPr lang="ko-KR" altLang="en-US" sz="2000">
              <a:solidFill>
                <a:srgbClr val="9933FF"/>
              </a:solidFill>
              <a:latin typeface="Berlin Sans FB Dem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8B07CB4-01F1-7704-9D5D-73DC838049BC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MS PGothic"/>
        <a:font script="Hang" typeface="HY중고딕"/>
        <a:font script="Hans" typeface="隶书"/>
        <a:font script="Hant" typeface="Microsoft JhengHei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SimSun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160</Words>
  <Application>Microsoft Office PowerPoint</Application>
  <PresentationFormat>화면 슬라이드 쇼(4:3)</PresentationFormat>
  <Paragraphs>54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굴림</vt:lpstr>
      <vt:lpstr>궁서체</vt:lpstr>
      <vt:lpstr>맑은 고딕</vt:lpstr>
      <vt:lpstr>바탕</vt:lpstr>
      <vt:lpstr>Berlin Sans FB Demi</vt:lpstr>
      <vt:lpstr>Calibri</vt:lpstr>
      <vt:lpstr>Constantia</vt:lpstr>
      <vt:lpstr>Wingdings 2</vt:lpstr>
      <vt:lpstr>흐름</vt:lpstr>
      <vt:lpstr>PowerPoint 프레젠테이션</vt:lpstr>
      <vt:lpstr>PowerPoint 프레젠테이션</vt:lpstr>
      <vt:lpstr>PowerPoint 프레젠테이션</vt:lpstr>
    </vt:vector>
  </TitlesOfParts>
  <Manager/>
  <Company>Samsung Electronics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은혜 조</cp:lastModifiedBy>
  <cp:revision>251</cp:revision>
  <dcterms:created xsi:type="dcterms:W3CDTF">2010-03-26T02:19:40Z</dcterms:created>
  <dcterms:modified xsi:type="dcterms:W3CDTF">2024-07-28T14:36:05Z</dcterms:modified>
  <cp:version>1000.0000.01</cp:version>
</cp:coreProperties>
</file>