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77" r:id="rId3"/>
    <p:sldId id="283" r:id="rId4"/>
    <p:sldId id="288" r:id="rId5"/>
    <p:sldId id="301" r:id="rId6"/>
    <p:sldId id="302" r:id="rId7"/>
    <p:sldId id="303" r:id="rId8"/>
    <p:sldId id="309" r:id="rId9"/>
    <p:sldId id="310" r:id="rId10"/>
    <p:sldId id="306" r:id="rId11"/>
    <p:sldId id="307" r:id="rId12"/>
    <p:sldId id="308" r:id="rId13"/>
    <p:sldId id="304" r:id="rId14"/>
    <p:sldId id="305" r:id="rId15"/>
    <p:sldId id="276" r:id="rId16"/>
  </p:sldIdLst>
  <p:sldSz cx="9144000" cy="6858000" type="screen4x3"/>
  <p:notesSz cx="6877050" cy="1000125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E81A5"/>
    <a:srgbClr val="FF6600"/>
    <a:srgbClr val="333399"/>
    <a:srgbClr val="5F5F5F"/>
    <a:srgbClr val="808080"/>
    <a:srgbClr val="CC0000"/>
    <a:srgbClr val="46ACAE"/>
    <a:srgbClr val="7EA5D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958" autoAdjust="0"/>
    <p:restoredTop sz="94711" autoAdjust="0"/>
  </p:normalViewPr>
  <p:slideViewPr>
    <p:cSldViewPr>
      <p:cViewPr varScale="1">
        <p:scale>
          <a:sx n="98" d="100"/>
          <a:sy n="98" d="100"/>
        </p:scale>
        <p:origin x="-96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9" name="Picture 27" descr="02_b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4582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02" name="Rectangle 30"/>
          <p:cNvSpPr>
            <a:spLocks noChangeArrowheads="1"/>
          </p:cNvSpPr>
          <p:nvPr/>
        </p:nvSpPr>
        <p:spPr bwMode="auto">
          <a:xfrm>
            <a:off x="228600" y="228600"/>
            <a:ext cx="8686800" cy="632460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0" y="2133600"/>
            <a:ext cx="4876800" cy="609600"/>
          </a:xfrm>
        </p:spPr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altLang="ko-K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86200" y="2895600"/>
            <a:ext cx="48006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600" b="0">
                <a:solidFill>
                  <a:srgbClr val="000000"/>
                </a:solidFill>
              </a:defRPr>
            </a:lvl1pPr>
          </a:lstStyle>
          <a:p>
            <a:r>
              <a:rPr lang="ko-KR" altLang="en-US" smtClean="0"/>
              <a:t>마스터 부제목 스타일 편집</a:t>
            </a:r>
            <a:endParaRPr lang="en-US" altLang="ko-K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52400" y="6553200"/>
            <a:ext cx="2438400" cy="228600"/>
          </a:xfrm>
        </p:spPr>
        <p:txBody>
          <a:bodyPr/>
          <a:lstStyle>
            <a:lvl1pPr algn="l">
              <a:defRPr b="0">
                <a:solidFill>
                  <a:srgbClr val="000000"/>
                </a:solidFill>
                <a:latin typeface="Arial" charset="0"/>
              </a:defRPr>
            </a:lvl1pPr>
          </a:lstStyle>
          <a:p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53200"/>
            <a:ext cx="3048000" cy="228600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rgbClr val="000000"/>
                </a:solidFill>
              </a:defRPr>
            </a:lvl1pPr>
          </a:lstStyle>
          <a:p>
            <a:endParaRPr lang="en-US" altLang="ko-K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477000" y="6553200"/>
            <a:ext cx="2438400" cy="228600"/>
          </a:xfrm>
        </p:spPr>
        <p:txBody>
          <a:bodyPr/>
          <a:lstStyle>
            <a:lvl1pPr algn="r">
              <a:defRPr sz="1000">
                <a:latin typeface="Arial" charset="0"/>
              </a:defRPr>
            </a:lvl1pPr>
          </a:lstStyle>
          <a:p>
            <a:fld id="{E517D513-2C1D-4473-BA2C-21233D52B488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3101" name="Line 29"/>
          <p:cNvSpPr>
            <a:spLocks noChangeShapeType="1"/>
          </p:cNvSpPr>
          <p:nvPr/>
        </p:nvSpPr>
        <p:spPr bwMode="auto">
          <a:xfrm>
            <a:off x="3657600" y="2819400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pic>
        <p:nvPicPr>
          <p:cNvPr id="3100" name="Picture 28" descr="02_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514600"/>
            <a:ext cx="615950" cy="762000"/>
          </a:xfrm>
          <a:prstGeom prst="rect">
            <a:avLst/>
          </a:prstGeom>
          <a:noFill/>
        </p:spPr>
      </p:pic>
      <p:pic>
        <p:nvPicPr>
          <p:cNvPr id="3103" name="Picture 31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285728"/>
            <a:ext cx="1714512" cy="1569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5214942" y="647067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www.kwaf.or.kr</a:t>
            </a: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BC6B4-CC90-47C8-94E2-86162A2AA4E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1FB9C8-A6AC-4EF2-B595-2B6318CBE981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3"/>
          <p:cNvSpPr>
            <a:spLocks noGrp="1"/>
          </p:cNvSpPr>
          <p:nvPr>
            <p:ph type="dt" sz="half" idx="10"/>
          </p:nvPr>
        </p:nvSpPr>
        <p:spPr>
          <a:xfrm>
            <a:off x="5214942" y="647067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www.kwaf.or.kr</a:t>
            </a:r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4876800" cy="563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010150"/>
          </a:xfrm>
        </p:spPr>
        <p:txBody>
          <a:bodyPr/>
          <a:lstStyle/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2286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612CFCEB-9A93-4793-A515-F41BCE9961EE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>
          <a:xfrm>
            <a:off x="5214942" y="647067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www.kwaf.or.kr</a:t>
            </a:r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1" name="Picture 57" descr="02_back_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75388" y="523875"/>
            <a:ext cx="2640012" cy="3603625"/>
          </a:xfrm>
          <a:prstGeom prst="rect">
            <a:avLst/>
          </a:prstGeom>
          <a:noFill/>
        </p:spPr>
      </p:pic>
      <p:sp>
        <p:nvSpPr>
          <p:cNvPr id="1077" name="Rectangle 53"/>
          <p:cNvSpPr>
            <a:spLocks noChangeArrowheads="1"/>
          </p:cNvSpPr>
          <p:nvPr/>
        </p:nvSpPr>
        <p:spPr bwMode="auto">
          <a:xfrm>
            <a:off x="228600" y="457200"/>
            <a:ext cx="8686800" cy="6153150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79" name="Rectangle 55"/>
          <p:cNvSpPr>
            <a:spLocks noChangeArrowheads="1"/>
          </p:cNvSpPr>
          <p:nvPr/>
        </p:nvSpPr>
        <p:spPr bwMode="white">
          <a:xfrm>
            <a:off x="5715000" y="6305550"/>
            <a:ext cx="30099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78" name="Rectangle 54"/>
          <p:cNvSpPr>
            <a:spLocks noChangeArrowheads="1"/>
          </p:cNvSpPr>
          <p:nvPr/>
        </p:nvSpPr>
        <p:spPr bwMode="white">
          <a:xfrm>
            <a:off x="609600" y="133350"/>
            <a:ext cx="5562600" cy="1085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219200"/>
            <a:ext cx="8229600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altLang="ko-KR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5224482" y="6470673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5F5F5F"/>
                </a:solidFill>
                <a:latin typeface="+mn-lt"/>
                <a:ea typeface="굴림" charset="-127"/>
              </a:defRPr>
            </a:lvl1pPr>
          </a:lstStyle>
          <a:p>
            <a:r>
              <a:rPr lang="en-US" altLang="ko-KR" smtClean="0"/>
              <a:t>www.kwaf.or.kr</a:t>
            </a: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2286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rgbClr val="000000"/>
                </a:solidFill>
                <a:latin typeface="+mn-lt"/>
                <a:ea typeface="굴림" charset="-127"/>
              </a:defRPr>
            </a:lvl1pPr>
          </a:lstStyle>
          <a:p>
            <a:fld id="{3A4FCAF4-9FA9-4C8E-A595-94A3E4EBFD9C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85800" y="228600"/>
            <a:ext cx="48768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  <a:endParaRPr lang="en-US" altLang="ko-KR" smtClean="0"/>
          </a:p>
        </p:txBody>
      </p:sp>
      <p:pic>
        <p:nvPicPr>
          <p:cNvPr id="1080" name="Picture 56" descr="02_ic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35613" y="190500"/>
            <a:ext cx="661987" cy="819150"/>
          </a:xfrm>
          <a:prstGeom prst="rect">
            <a:avLst/>
          </a:prstGeom>
          <a:noFill/>
        </p:spPr>
      </p:pic>
      <p:pic>
        <p:nvPicPr>
          <p:cNvPr id="1082" name="Picture 58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72396" y="6286520"/>
            <a:ext cx="695311" cy="46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</p:sldLayoutIdLst>
  <p:hf sldNum="0" hdr="0"/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400" b="1">
          <a:solidFill>
            <a:schemeClr val="hlink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Arial" charset="0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Arial" charset="0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786182" y="2214554"/>
            <a:ext cx="4876800" cy="609600"/>
          </a:xfrm>
        </p:spPr>
        <p:txBody>
          <a:bodyPr/>
          <a:lstStyle/>
          <a:p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6.25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와 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이 승 만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28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00358" name="Text Box 6"/>
          <p:cNvSpPr txBox="1">
            <a:spLocks noChangeArrowheads="1"/>
          </p:cNvSpPr>
          <p:nvPr/>
        </p:nvSpPr>
        <p:spPr bwMode="gray">
          <a:xfrm>
            <a:off x="3776657" y="1857364"/>
            <a:ext cx="3276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ko-KR" altLang="en-US" sz="2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그림으로 보는</a:t>
            </a:r>
            <a:endParaRPr lang="en-US" altLang="ko-KR" sz="2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5715008" y="3143248"/>
            <a:ext cx="928694" cy="2143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18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HY헤드라인M"/>
                <a:ea typeface="HY헤드라인M"/>
              </a:rPr>
              <a:t>2011.</a:t>
            </a:r>
            <a:r>
              <a:rPr lang="ko-KR" altLang="en-US" sz="18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HY헤드라인M"/>
                <a:ea typeface="HY헤드라인M"/>
              </a:rPr>
              <a:t> </a:t>
            </a:r>
            <a:r>
              <a:rPr lang="en-US" altLang="ko-KR" sz="18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HY헤드라인M"/>
                <a:ea typeface="HY헤드라인M"/>
              </a:rPr>
              <a:t>6</a:t>
            </a:r>
            <a:endParaRPr lang="ko-KR" altLang="en-US" sz="1800" b="1" kern="1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HY헤드라인M"/>
              <a:ea typeface="HY헤드라인M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347864" y="5517232"/>
            <a:ext cx="5618846" cy="9787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주최 </a:t>
            </a:r>
            <a:r>
              <a:rPr lang="en-US" altLang="ko-KR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r>
              <a:rPr lang="ko-KR" altLang="en-US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ko-KR" altLang="en-US" sz="1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이승만대통령기념사업회</a:t>
            </a:r>
            <a:r>
              <a:rPr lang="en-US" altLang="ko-KR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ko-KR" altLang="en-US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한국교원단체총연합회</a:t>
            </a:r>
            <a:r>
              <a:rPr lang="en-US" altLang="ko-KR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ko-KR" altLang="en-US" sz="1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공교육살리기학부모연합</a:t>
            </a:r>
            <a:endParaRPr lang="en-US" altLang="ko-KR" sz="1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l">
              <a:lnSpc>
                <a:spcPct val="120000"/>
              </a:lnSpc>
            </a:pPr>
            <a:r>
              <a:rPr lang="ko-KR" altLang="en-US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주관 </a:t>
            </a:r>
            <a:r>
              <a:rPr lang="en-US" altLang="ko-KR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r>
              <a:rPr lang="ko-KR" altLang="en-US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국가보훈처</a:t>
            </a:r>
            <a:r>
              <a:rPr lang="en-US" altLang="ko-KR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6.25</a:t>
            </a:r>
            <a:r>
              <a:rPr lang="ko-KR" altLang="en-US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미술대전조직위원회</a:t>
            </a:r>
            <a:r>
              <a:rPr lang="en-US" altLang="ko-KR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</a:t>
            </a:r>
            <a:r>
              <a:rPr lang="ko-KR" altLang="en-US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사</a:t>
            </a:r>
            <a:r>
              <a:rPr lang="en-US" altLang="ko-KR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</a:t>
            </a:r>
            <a:r>
              <a:rPr lang="ko-KR" altLang="en-US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한국문화안보연구원</a:t>
            </a:r>
            <a:endParaRPr lang="en-US" altLang="ko-KR" sz="1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l">
              <a:lnSpc>
                <a:spcPct val="120000"/>
              </a:lnSpc>
            </a:pPr>
            <a:r>
              <a:rPr lang="ko-KR" altLang="en-US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후원 </a:t>
            </a:r>
            <a:r>
              <a:rPr lang="en-US" altLang="ko-KR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r>
              <a:rPr lang="ko-KR" altLang="en-US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문화체육관광부</a:t>
            </a:r>
            <a:r>
              <a:rPr lang="en-US" altLang="ko-KR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</a:t>
            </a:r>
            <a:r>
              <a:rPr lang="ko-KR" altLang="en-US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ko-KR" altLang="en-US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서울특별시</a:t>
            </a:r>
            <a:r>
              <a:rPr lang="en-US" altLang="ko-KR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ko-KR" altLang="en-US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경기도</a:t>
            </a:r>
            <a:r>
              <a:rPr lang="en-US" altLang="ko-KR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 </a:t>
            </a:r>
            <a:r>
              <a:rPr lang="ko-KR" altLang="en-US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경상북도 칠곡군</a:t>
            </a:r>
            <a:r>
              <a:rPr lang="en-US" altLang="ko-KR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</a:t>
            </a:r>
          </a:p>
          <a:p>
            <a:pPr algn="l">
              <a:lnSpc>
                <a:spcPct val="120000"/>
              </a:lnSpc>
            </a:pPr>
            <a:r>
              <a:rPr lang="en-US" altLang="ko-KR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</a:t>
            </a:r>
            <a:r>
              <a:rPr lang="en-US" altLang="ko-KR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ko-KR" altLang="en-US" sz="1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대한민국사랑회</a:t>
            </a:r>
            <a:r>
              <a:rPr lang="en-US" altLang="ko-KR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endParaRPr lang="en-US" altLang="ko-KR" sz="1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404664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www.kwaf.or.kr</a:t>
            </a:r>
            <a:endParaRPr lang="en-US" altLang="ko-KR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417724"/>
            <a:ext cx="1327237" cy="197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00021" y="3408463"/>
            <a:ext cx="171451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이승만 </a:t>
            </a:r>
            <a:r>
              <a:rPr kumimoji="1" lang="ko-KR" altLang="en-US" sz="10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다시보기</a:t>
            </a:r>
            <a:r>
              <a:rPr kumimoji="1" lang="en-US" altLang="ko-KR" sz="1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(2011)</a:t>
            </a:r>
            <a:endParaRPr kumimoji="1" lang="ko-KR" sz="10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모서리가 둥근 직사각형 5"/>
          <p:cNvSpPr/>
          <p:nvPr/>
        </p:nvSpPr>
        <p:spPr bwMode="auto">
          <a:xfrm>
            <a:off x="1428728" y="142852"/>
            <a:ext cx="3357586" cy="785818"/>
          </a:xfrm>
          <a:prstGeom prst="roundRect">
            <a:avLst/>
          </a:prstGeom>
          <a:noFill/>
          <a:ln w="38100" cap="flat" cmpd="sng" algn="ctr">
            <a:solidFill>
              <a:srgbClr val="6E81A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4876800" cy="563563"/>
          </a:xfrm>
        </p:spPr>
        <p:txBody>
          <a:bodyPr/>
          <a:lstStyle/>
          <a:p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대통령관련서적</a:t>
            </a:r>
            <a:endParaRPr lang="ko-KR" altLang="en-US" sz="24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071670" y="2436906"/>
            <a:ext cx="6286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ko-KR" altLang="en-US" sz="1200" dirty="0" err="1" smtClean="0">
                <a:latin typeface="맑은 고딕" pitchFamily="50" charset="-127"/>
                <a:ea typeface="맑은 고딕" pitchFamily="50" charset="-127"/>
              </a:rPr>
              <a:t>뉴데일리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dirty="0" err="1" smtClean="0">
                <a:latin typeface="맑은 고딕" pitchFamily="50" charset="-127"/>
                <a:ea typeface="맑은 고딕" pitchFamily="50" charset="-127"/>
              </a:rPr>
              <a:t>이승만연구소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창립자 </a:t>
            </a:r>
            <a:r>
              <a:rPr lang="ko-KR" altLang="en-US" sz="1200" dirty="0" err="1" smtClean="0">
                <a:latin typeface="맑은 고딕" pitchFamily="50" charset="-127"/>
                <a:ea typeface="맑은 고딕" pitchFamily="50" charset="-127"/>
              </a:rPr>
              <a:t>인보길이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엮은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『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이승만 다시 보기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』.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인터넷신문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'</a:t>
            </a:r>
            <a:r>
              <a:rPr lang="ko-KR" altLang="en-US" sz="1200" dirty="0" err="1" smtClean="0">
                <a:latin typeface="맑은 고딕" pitchFamily="50" charset="-127"/>
                <a:ea typeface="맑은 고딕" pitchFamily="50" charset="-127"/>
              </a:rPr>
              <a:t>뉴데일리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'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에서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2009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년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8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월과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2010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년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8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월에 벌인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&lt;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이승만 다시 보기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&gt;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의 내용을 엮은 것이다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. G20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대한민국 성공신화의 바탕을 만들어놓은 건국대통령 이승만을 만난다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918054"/>
            <a:ext cx="13620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28596" y="5989756"/>
            <a:ext cx="171451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이승만 대통령 재평가</a:t>
            </a:r>
            <a:r>
              <a:rPr kumimoji="1" lang="en-US" altLang="ko-KR" sz="1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(2006)</a:t>
            </a:r>
            <a:endParaRPr kumimoji="1" lang="ko-KR" sz="10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2143108" y="4560996"/>
            <a:ext cx="66437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초대 대통령 이승만에 대한 고정관념을 깨뜨리고 긍정적 면모를 조명한 연구서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. 2004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년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11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월 연세대 국제학대학원 현대한국학연구소가 주최한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'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이승만 대통령의 역사적 재평가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'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학술대회에서 발표된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13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편의 논문이 수록되어 있다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 algn="l"/>
            <a:endParaRPr lang="en-US" altLang="ko-KR" sz="1200" dirty="0" smtClean="0"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아울러 역사적 인물로서의 이승만에 대한 이해를 심화시키고 지금까지 부정일변도로 치우쳤던 그에 대한 고정관념을 깨뜨림으로써 한국현대사에서의 이승만의 비중과 위상을 </a:t>
            </a:r>
            <a:r>
              <a:rPr lang="ko-KR" altLang="en-US" sz="1200" dirty="0" err="1" smtClean="0">
                <a:latin typeface="맑은 고딕" pitchFamily="50" charset="-127"/>
                <a:ea typeface="맑은 고딕" pitchFamily="50" charset="-127"/>
              </a:rPr>
              <a:t>균형있게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재정립하였다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. </a:t>
            </a:r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www.kwaf.or.kr</a:t>
            </a:r>
            <a:endParaRPr lang="en-US" altLang="ko-KR"/>
          </a:p>
        </p:txBody>
      </p:sp>
      <p:sp>
        <p:nvSpPr>
          <p:cNvPr id="6" name="모서리가 둥근 직사각형 5"/>
          <p:cNvSpPr/>
          <p:nvPr/>
        </p:nvSpPr>
        <p:spPr bwMode="auto">
          <a:xfrm>
            <a:off x="1428728" y="142852"/>
            <a:ext cx="3357586" cy="785818"/>
          </a:xfrm>
          <a:prstGeom prst="roundRect">
            <a:avLst/>
          </a:prstGeom>
          <a:noFill/>
          <a:ln w="38100" cap="flat" cmpd="sng" algn="ctr">
            <a:solidFill>
              <a:srgbClr val="6E81A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4876800" cy="563563"/>
          </a:xfrm>
        </p:spPr>
        <p:txBody>
          <a:bodyPr/>
          <a:lstStyle/>
          <a:p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대통령관련서적</a:t>
            </a:r>
            <a:endParaRPr lang="ko-KR" altLang="en-US" sz="240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357298"/>
            <a:ext cx="14001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00021" y="3489426"/>
            <a:ext cx="17145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이승만 대통령과 </a:t>
            </a:r>
            <a:r>
              <a:rPr kumimoji="1" lang="en-US" altLang="ko-KR" sz="1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6.25</a:t>
            </a:r>
            <a:r>
              <a:rPr kumimoji="1" lang="ko-KR" altLang="en-US" sz="1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전쟁</a:t>
            </a:r>
            <a:r>
              <a:rPr kumimoji="1" lang="en-US" altLang="ko-KR" sz="1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(2010)</a:t>
            </a:r>
            <a:endParaRPr kumimoji="1" lang="ko-KR" sz="10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071670" y="2500306"/>
            <a:ext cx="65008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독립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·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건국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·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호국으로 상징되는 대한민국 건국 대통령 </a:t>
            </a:r>
            <a:r>
              <a:rPr lang="ko-KR" altLang="en-US" sz="1200" dirty="0" err="1" smtClean="0">
                <a:latin typeface="맑은 고딕" pitchFamily="50" charset="-127"/>
                <a:ea typeface="맑은 고딕" pitchFamily="50" charset="-127"/>
              </a:rPr>
              <a:t>우남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200" dirty="0" err="1" smtClean="0">
                <a:latin typeface="맑은 고딕" pitchFamily="50" charset="-127"/>
                <a:ea typeface="맑은 고딕" pitchFamily="50" charset="-127"/>
              </a:rPr>
              <a:t>雩南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이승만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李承晩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박사가 임진왜란 이후 민족 최대의 위기인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6·25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전쟁을 국가원수로서 또 통수권자로서 어떻게 수행했는가에 대해 일반인들이 이해하는 데 도움을 주기 위한 책이다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000504"/>
            <a:ext cx="138112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57158" y="6121619"/>
            <a:ext cx="17145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6.25</a:t>
            </a:r>
            <a:r>
              <a:rPr kumimoji="1" lang="ko-KR" altLang="en-US" sz="1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와 이승만 </a:t>
            </a:r>
            <a:r>
              <a:rPr kumimoji="1" lang="en-US" altLang="ko-KR" sz="1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:</a:t>
            </a:r>
            <a:r>
              <a:rPr kumimoji="1" lang="ko-KR" altLang="en-US" sz="1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ko-KR" altLang="en-US" sz="10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프란체스카의</a:t>
            </a:r>
            <a:r>
              <a:rPr kumimoji="1" lang="ko-KR" altLang="en-US" sz="1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 난중일기 </a:t>
            </a:r>
            <a:r>
              <a:rPr kumimoji="1" lang="en-US" altLang="ko-KR" sz="1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(2010)</a:t>
            </a:r>
            <a:endParaRPr kumimoji="1" lang="ko-KR" sz="10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071670" y="4000504"/>
            <a:ext cx="6500858" cy="2272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ko-KR" altLang="en-US" sz="12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이승만 대통령의 부인 </a:t>
            </a:r>
            <a:r>
              <a:rPr lang="ko-KR" altLang="en-US" sz="120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프란체스카</a:t>
            </a:r>
            <a:r>
              <a:rPr lang="en-US" altLang="ko-KR" sz="12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(Francesca Donner Rhee) </a:t>
            </a:r>
            <a:r>
              <a:rPr lang="ko-KR" altLang="en-US" sz="12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여사가 </a:t>
            </a:r>
            <a:r>
              <a:rPr lang="en-US" altLang="ko-KR" sz="12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6</a:t>
            </a:r>
            <a:r>
              <a:rPr lang="ko-KR" altLang="en-US" sz="120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ㆍ</a:t>
            </a:r>
            <a:r>
              <a:rPr lang="en-US" altLang="ko-KR" sz="12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25 </a:t>
            </a:r>
            <a:r>
              <a:rPr lang="ko-KR" altLang="en-US" sz="12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기간 중에 쓴 영문일기를 </a:t>
            </a:r>
            <a:r>
              <a:rPr lang="ko-KR" altLang="en-US" sz="120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수정ㆍ보완하여</a:t>
            </a:r>
            <a:r>
              <a:rPr lang="ko-KR" altLang="en-US" sz="12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재구성한 것이다</a:t>
            </a:r>
            <a:r>
              <a:rPr lang="en-US" altLang="ko-KR" sz="12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비망록 또는 </a:t>
            </a:r>
            <a:r>
              <a:rPr lang="ko-KR" altLang="en-US" sz="120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프란체스카</a:t>
            </a:r>
            <a:r>
              <a:rPr lang="ko-KR" altLang="en-US" sz="12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일기로 통용되고 있는 이 영문일기는 전쟁이 발발한 날인 </a:t>
            </a:r>
            <a:r>
              <a:rPr lang="en-US" altLang="ko-KR" sz="12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1950</a:t>
            </a:r>
            <a:r>
              <a:rPr lang="ko-KR" altLang="en-US" sz="12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년 </a:t>
            </a:r>
            <a:r>
              <a:rPr lang="en-US" altLang="ko-KR" sz="12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6</a:t>
            </a:r>
            <a:r>
              <a:rPr lang="ko-KR" altLang="en-US" sz="12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월 </a:t>
            </a:r>
            <a:r>
              <a:rPr lang="en-US" altLang="ko-KR" sz="12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25</a:t>
            </a:r>
            <a:r>
              <a:rPr lang="ko-KR" altLang="en-US" sz="12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일부터 중공군 </a:t>
            </a:r>
            <a:r>
              <a:rPr lang="ko-KR" altLang="en-US" sz="120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개입이후</a:t>
            </a:r>
            <a:r>
              <a:rPr lang="ko-KR" altLang="en-US" sz="12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유엔군이 </a:t>
            </a:r>
            <a:r>
              <a:rPr lang="en-US" altLang="ko-KR" sz="12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37</a:t>
            </a:r>
            <a:r>
              <a:rPr lang="ko-KR" altLang="en-US" sz="12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도선으로 철수하여 </a:t>
            </a:r>
            <a:r>
              <a:rPr lang="ko-KR" altLang="en-US" sz="120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재반격을</a:t>
            </a:r>
            <a:r>
              <a:rPr lang="ko-KR" altLang="en-US" sz="12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시작하는 </a:t>
            </a:r>
            <a:r>
              <a:rPr lang="en-US" altLang="ko-KR" sz="12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1951</a:t>
            </a:r>
            <a:r>
              <a:rPr lang="ko-KR" altLang="en-US" sz="12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년 </a:t>
            </a:r>
            <a:r>
              <a:rPr lang="en-US" altLang="ko-KR" sz="12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12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월 </a:t>
            </a:r>
            <a:r>
              <a:rPr lang="en-US" altLang="ko-KR" sz="12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15</a:t>
            </a:r>
            <a:r>
              <a:rPr lang="ko-KR" altLang="en-US" sz="12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일 상황까지를 다루고 있다</a:t>
            </a:r>
            <a:r>
              <a:rPr lang="en-US" altLang="ko-KR" sz="12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국가위난의 전시에 대통령과 </a:t>
            </a:r>
            <a:r>
              <a:rPr lang="ko-KR" altLang="en-US" sz="120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경무대를</a:t>
            </a:r>
            <a:r>
              <a:rPr lang="ko-KR" altLang="en-US" sz="12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중심으로 일어난 국내외의 중요한 사건과 전쟁상황을 있는 그대로 솔직하게 기록하고 있다</a:t>
            </a:r>
            <a:r>
              <a:rPr lang="en-US" altLang="ko-KR" sz="12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절체절명의 위기상황에 대처하는 이승만 대통령의 확고한 의지가 생생하게 드러나 있고</a:t>
            </a:r>
            <a:r>
              <a:rPr lang="en-US" altLang="ko-KR" sz="12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그동안</a:t>
            </a:r>
            <a:r>
              <a:rPr lang="ko-KR" altLang="en-US" sz="12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우리가 몰랐던 </a:t>
            </a:r>
            <a:r>
              <a:rPr lang="en-US" altLang="ko-KR" sz="12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6</a:t>
            </a:r>
            <a:r>
              <a:rPr lang="ko-KR" altLang="en-US" sz="120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ㆍ</a:t>
            </a:r>
            <a:r>
              <a:rPr lang="en-US" altLang="ko-KR" sz="12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25</a:t>
            </a:r>
            <a:r>
              <a:rPr lang="ko-KR" altLang="en-US" sz="12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에 관한 새로운 사실을 알려준다</a:t>
            </a:r>
            <a:r>
              <a:rPr lang="en-US" altLang="ko-KR" sz="12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2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www.kwaf.or.kr</a:t>
            </a:r>
            <a:endParaRPr lang="en-US" altLang="ko-KR"/>
          </a:p>
        </p:txBody>
      </p:sp>
      <p:sp>
        <p:nvSpPr>
          <p:cNvPr id="4" name="모서리가 둥근 직사각형 3"/>
          <p:cNvSpPr/>
          <p:nvPr/>
        </p:nvSpPr>
        <p:spPr bwMode="auto">
          <a:xfrm>
            <a:off x="1428728" y="142852"/>
            <a:ext cx="3357586" cy="785818"/>
          </a:xfrm>
          <a:prstGeom prst="roundRect">
            <a:avLst/>
          </a:prstGeom>
          <a:noFill/>
          <a:ln w="38100" cap="flat" cmpd="sng" algn="ctr">
            <a:solidFill>
              <a:srgbClr val="6E81A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4876800" cy="563563"/>
          </a:xfrm>
        </p:spPr>
        <p:txBody>
          <a:bodyPr/>
          <a:lstStyle/>
          <a:p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대통령관련서적</a:t>
            </a:r>
            <a:endParaRPr lang="ko-KR" altLang="en-US" sz="240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85860"/>
            <a:ext cx="141922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00021" y="3489426"/>
            <a:ext cx="17145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이승만 없었다면 대한민국 없다</a:t>
            </a:r>
            <a:r>
              <a:rPr kumimoji="1" lang="en-US" altLang="ko-KR" sz="1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(2008)</a:t>
            </a:r>
            <a:endParaRPr kumimoji="1" lang="ko-KR" sz="10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214546" y="2612823"/>
            <a:ext cx="6429404" cy="887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이 책의 기록들은 대한민국 수립의 중요한 시기에 일어난 </a:t>
            </a:r>
            <a:r>
              <a:rPr lang="ko-KR" altLang="en-US" sz="1200" dirty="0" err="1" smtClean="0">
                <a:latin typeface="맑은 고딕" pitchFamily="50" charset="-127"/>
                <a:ea typeface="맑은 고딕" pitchFamily="50" charset="-127"/>
              </a:rPr>
              <a:t>한ㆍ미관계에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관한 아주 개인적인 이야기이다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그것은 이승만이나 그의 측근자들의 시각에서 바라본 </a:t>
            </a:r>
            <a:r>
              <a:rPr lang="ko-KR" altLang="en-US" sz="1200" dirty="0" err="1" smtClean="0">
                <a:latin typeface="맑은 고딕" pitchFamily="50" charset="-127"/>
                <a:ea typeface="맑은 고딕" pitchFamily="50" charset="-127"/>
              </a:rPr>
              <a:t>사건ㆍ인물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그리고 상황에 대한 상세한 기록이며 지금까지 밝혀지지 않았던 이야기를 말해 주고 있다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. 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071942"/>
            <a:ext cx="14097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28596" y="6072206"/>
            <a:ext cx="17145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이승만 대한민국을 세운</a:t>
            </a:r>
            <a:r>
              <a:rPr kumimoji="1" lang="ko-KR" altLang="en-US" sz="1000" b="1" i="0" u="none" strike="noStrike" cap="none" normalizeH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 독립운동가</a:t>
            </a:r>
            <a:r>
              <a:rPr kumimoji="1" lang="en-US" altLang="ko-KR" sz="1000" b="1" i="0" u="none" strike="noStrike" cap="none" normalizeH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(2010)</a:t>
            </a:r>
            <a:endParaRPr kumimoji="1" lang="ko-KR" sz="10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2143108" y="5723769"/>
            <a:ext cx="64294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대한민국을 세운 독립운동가 이승만 대통령의 삶을 조명하고 있다</a:t>
            </a:r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www.kwaf.or.kr</a:t>
            </a:r>
            <a:endParaRPr lang="en-US" altLang="ko-KR"/>
          </a:p>
        </p:txBody>
      </p:sp>
      <p:sp>
        <p:nvSpPr>
          <p:cNvPr id="4" name="모서리가 둥근 직사각형 3"/>
          <p:cNvSpPr/>
          <p:nvPr/>
        </p:nvSpPr>
        <p:spPr bwMode="auto">
          <a:xfrm>
            <a:off x="1428728" y="142852"/>
            <a:ext cx="3357586" cy="785818"/>
          </a:xfrm>
          <a:prstGeom prst="roundRect">
            <a:avLst/>
          </a:prstGeom>
          <a:noFill/>
          <a:ln w="38100" cap="flat" cmpd="sng" algn="ctr">
            <a:solidFill>
              <a:srgbClr val="6E81A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4876800" cy="563563"/>
          </a:xfrm>
        </p:spPr>
        <p:txBody>
          <a:bodyPr/>
          <a:lstStyle/>
          <a:p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대통령관련서적</a:t>
            </a:r>
            <a:endParaRPr lang="ko-KR" altLang="en-US" sz="240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142984"/>
            <a:ext cx="13620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28583" y="3205161"/>
            <a:ext cx="171451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0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풀어쓴</a:t>
            </a:r>
            <a:r>
              <a:rPr kumimoji="1" lang="ko-KR" altLang="en-US" sz="1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 독립정신</a:t>
            </a:r>
            <a:r>
              <a:rPr kumimoji="1" lang="en-US" altLang="ko-KR" sz="1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(2008)</a:t>
            </a:r>
            <a:endParaRPr kumimoji="1" lang="ko-KR" sz="10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000232" y="2285992"/>
            <a:ext cx="6000792" cy="887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건국 대통령 이승만박사가 쓴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&lt;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독립정신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&gt;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을 읽기 쉽게 풀어 쓴 책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구한말 혼란의 극치에 다다랐던 국내외 정세는 물론 개화운동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독립보존운동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한국 근대 민족주의와 민주주의의 태동 움직임 등을 담고 있다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633803"/>
            <a:ext cx="140017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85720" y="5786454"/>
            <a:ext cx="17145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조선민족이여 깨어나라 독립정신</a:t>
            </a:r>
            <a:r>
              <a:rPr kumimoji="1" lang="en-US" altLang="ko-KR" sz="1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(2010)</a:t>
            </a:r>
            <a:endParaRPr kumimoji="1" lang="ko-KR" sz="10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928794" y="4643446"/>
            <a:ext cx="58579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이승만 대통령이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1899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년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월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9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일 박영효 일파의 고종 폐위 음모에 가담했다는 혐의로 체포되어 한성감옥에 수감되었을 때 옥중에서 집필한 역사서이며 한국인 최초의 외교사 저술서이다</a:t>
            </a:r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www.kwaf.or.kr</a:t>
            </a:r>
            <a:endParaRPr lang="en-US" altLang="ko-KR"/>
          </a:p>
        </p:txBody>
      </p:sp>
      <p:sp>
        <p:nvSpPr>
          <p:cNvPr id="4" name="모서리가 둥근 직사각형 3"/>
          <p:cNvSpPr/>
          <p:nvPr/>
        </p:nvSpPr>
        <p:spPr bwMode="auto">
          <a:xfrm>
            <a:off x="1428728" y="142852"/>
            <a:ext cx="3357586" cy="785818"/>
          </a:xfrm>
          <a:prstGeom prst="roundRect">
            <a:avLst/>
          </a:prstGeom>
          <a:noFill/>
          <a:ln w="38100" cap="flat" cmpd="sng" algn="ctr">
            <a:solidFill>
              <a:srgbClr val="6E81A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4876800" cy="563563"/>
          </a:xfrm>
        </p:spPr>
        <p:txBody>
          <a:bodyPr/>
          <a:lstStyle/>
          <a:p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대통령관련서적</a:t>
            </a:r>
            <a:endParaRPr lang="ko-KR" altLang="en-US" sz="240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14422"/>
            <a:ext cx="141922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85720" y="3245049"/>
            <a:ext cx="171451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이승만 한시선</a:t>
            </a:r>
            <a:r>
              <a:rPr kumimoji="1" lang="en-US" altLang="ko-KR" sz="1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(2007)</a:t>
            </a:r>
            <a:endParaRPr kumimoji="1" lang="ko-KR" sz="10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000232" y="2357430"/>
            <a:ext cx="6072214" cy="887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이승만이 쓴 한시들을 소개하는 책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「</a:t>
            </a:r>
            <a:r>
              <a:rPr lang="ko-KR" altLang="en-US" sz="1200" dirty="0" err="1" smtClean="0">
                <a:latin typeface="맑은 고딕" pitchFamily="50" charset="-127"/>
                <a:ea typeface="맑은 고딕" pitchFamily="50" charset="-127"/>
              </a:rPr>
              <a:t>체역집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」「</a:t>
            </a:r>
            <a:r>
              <a:rPr lang="ko-KR" altLang="en-US" sz="1200" dirty="0" err="1" smtClean="0">
                <a:latin typeface="맑은 고딕" pitchFamily="50" charset="-127"/>
                <a:ea typeface="맑은 고딕" pitchFamily="50" charset="-127"/>
              </a:rPr>
              <a:t>우남시선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」「</a:t>
            </a:r>
            <a:r>
              <a:rPr lang="ko-KR" altLang="en-US" sz="1200" dirty="0" err="1" smtClean="0">
                <a:latin typeface="맑은 고딕" pitchFamily="50" charset="-127"/>
                <a:ea typeface="맑은 고딕" pitchFamily="50" charset="-127"/>
              </a:rPr>
              <a:t>우남이승만박사서집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」에 있는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160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여 편의 시들을 묶었다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dirty="0" err="1" smtClean="0">
                <a:latin typeface="맑은 고딕" pitchFamily="50" charset="-127"/>
                <a:ea typeface="맑은 고딕" pitchFamily="50" charset="-127"/>
              </a:rPr>
              <a:t>시문학인으로서의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이승만의 면모를 알게 하는 자료로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인간 이승만에 대한 바른 평가가 이루어지는 데 도움을 준다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929066"/>
            <a:ext cx="140017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57158" y="6000768"/>
            <a:ext cx="17145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0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우남</a:t>
            </a:r>
            <a:r>
              <a:rPr kumimoji="1" lang="ko-KR" altLang="en-US" sz="1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 이승만</a:t>
            </a:r>
            <a:r>
              <a:rPr kumimoji="1" lang="en-US" altLang="ko-KR" sz="1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,</a:t>
            </a:r>
            <a:r>
              <a:rPr kumimoji="1" lang="ko-KR" altLang="en-US" sz="1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 대한민국을 세우다</a:t>
            </a:r>
            <a:r>
              <a:rPr kumimoji="1" lang="en-US" altLang="ko-KR" sz="1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(2008)</a:t>
            </a:r>
            <a:endParaRPr kumimoji="1" lang="ko-KR" sz="10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000232" y="4836154"/>
            <a:ext cx="6572296" cy="1164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대한민국 초대 대통령인 이승만의 일생을 담은 평전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『</a:t>
            </a:r>
            <a:r>
              <a:rPr lang="ko-KR" altLang="en-US" sz="1200" dirty="0" err="1" smtClean="0">
                <a:latin typeface="맑은 고딕" pitchFamily="50" charset="-127"/>
                <a:ea typeface="맑은 고딕" pitchFamily="50" charset="-127"/>
              </a:rPr>
              <a:t>우남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이승만 대한민국을 세우다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』.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이 책은 몰락한 왕조의 후예로 과거시험에 몰두하던 청년이 개화의 바람을 맞아 미국으로 건너가 신문물을 접하고 정치적 자유에 대한 사상과 함께 대한민국 임시정부 대통령으로 그리고 초대 대통령으로 지내온 과정과 하야의 순간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하와이에서 숨을 거두기까지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90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년의 생애를 다룬다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1" name="WordArt 5"/>
          <p:cNvSpPr>
            <a:spLocks noChangeArrowheads="1" noChangeShapeType="1" noTextEdit="1"/>
          </p:cNvSpPr>
          <p:nvPr/>
        </p:nvSpPr>
        <p:spPr bwMode="invGray">
          <a:xfrm>
            <a:off x="3886200" y="2133600"/>
            <a:ext cx="3400444" cy="533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ko-KR" altLang="en-US" sz="36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맑은 고딕" pitchFamily="50" charset="-127"/>
                <a:ea typeface="맑은 고딕" pitchFamily="50" charset="-127"/>
                <a:cs typeface="Arial"/>
              </a:rPr>
              <a:t>감사합니다</a:t>
            </a:r>
            <a:endParaRPr lang="ko-KR" altLang="en-US" sz="3600" b="1" kern="10">
              <a:ln w="19050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accent1"/>
                  </a:gs>
                </a:gsLst>
                <a:lin ang="0" scaled="1"/>
              </a:gradFill>
              <a:effectLst>
                <a:outerShdw dist="53882" dir="2700000" algn="ctr" rotWithShape="0">
                  <a:schemeClr val="tx1">
                    <a:alpha val="50000"/>
                  </a:schemeClr>
                </a:outerShdw>
              </a:effectLst>
              <a:latin typeface="맑은 고딕" pitchFamily="50" charset="-127"/>
              <a:ea typeface="맑은 고딕" pitchFamily="50" charset="-127"/>
              <a:cs typeface="Arial"/>
            </a:endParaRPr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081463" y="2895600"/>
            <a:ext cx="3581400" cy="285750"/>
          </a:xfrm>
          <a:noFill/>
          <a:ln/>
        </p:spPr>
        <p:txBody>
          <a:bodyPr/>
          <a:lstStyle/>
          <a:p>
            <a:r>
              <a:rPr lang="en-US" altLang="ko-KR" smtClean="0">
                <a:ea typeface="굴림" charset="-127"/>
              </a:rPr>
              <a:t>www.kwaf.or.kr</a:t>
            </a:r>
            <a:endParaRPr lang="en-US" altLang="ko-KR">
              <a:ea typeface="굴림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43372" y="6286520"/>
            <a:ext cx="46434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서울시 서초구 양재동 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263-16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 신성빌딩 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3F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tel:02)720-0, fax:02)594-3086</a:t>
            </a:r>
            <a:endParaRPr lang="ko-KR" altLang="en-US" sz="1000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739775" y="228600"/>
            <a:ext cx="4822825" cy="563563"/>
          </a:xfrm>
        </p:spPr>
        <p:txBody>
          <a:bodyPr/>
          <a:lstStyle/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개요  </a:t>
            </a:r>
            <a:endParaRPr lang="en-US" altLang="ko-KR" dirty="0">
              <a:solidFill>
                <a:schemeClr val="accent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ko-KR" altLang="ko-KR"/>
          </a:p>
        </p:txBody>
      </p:sp>
      <p:sp>
        <p:nvSpPr>
          <p:cNvPr id="24" name="날짜 개체 틀 3"/>
          <p:cNvSpPr>
            <a:spLocks noGrp="1"/>
          </p:cNvSpPr>
          <p:nvPr>
            <p:ph type="dt" sz="half" idx="10"/>
          </p:nvPr>
        </p:nvSpPr>
        <p:spPr>
          <a:xfrm>
            <a:off x="5214942" y="6470673"/>
            <a:ext cx="2133600" cy="244475"/>
          </a:xfrm>
        </p:spPr>
        <p:txBody>
          <a:bodyPr/>
          <a:lstStyle/>
          <a:p>
            <a:r>
              <a:rPr lang="en-US" altLang="ko-KR" smtClean="0"/>
              <a:t>www.kwaf.or.kr</a:t>
            </a:r>
            <a:endParaRPr lang="en-US" altLang="ko-KR"/>
          </a:p>
        </p:txBody>
      </p:sp>
      <p:sp>
        <p:nvSpPr>
          <p:cNvPr id="25" name="Freeform 4"/>
          <p:cNvSpPr>
            <a:spLocks/>
          </p:cNvSpPr>
          <p:nvPr/>
        </p:nvSpPr>
        <p:spPr bwMode="ltGray">
          <a:xfrm>
            <a:off x="6180138" y="2924175"/>
            <a:ext cx="2160587" cy="2232025"/>
          </a:xfrm>
          <a:custGeom>
            <a:avLst/>
            <a:gdLst/>
            <a:ahLst/>
            <a:cxnLst>
              <a:cxn ang="0">
                <a:pos x="264" y="20"/>
              </a:cxn>
              <a:cxn ang="0">
                <a:pos x="286" y="52"/>
              </a:cxn>
              <a:cxn ang="0">
                <a:pos x="242" y="68"/>
              </a:cxn>
              <a:cxn ang="0">
                <a:pos x="202" y="72"/>
              </a:cxn>
              <a:cxn ang="0">
                <a:pos x="194" y="102"/>
              </a:cxn>
              <a:cxn ang="0">
                <a:pos x="140" y="114"/>
              </a:cxn>
              <a:cxn ang="0">
                <a:pos x="116" y="136"/>
              </a:cxn>
              <a:cxn ang="0">
                <a:pos x="84" y="164"/>
              </a:cxn>
              <a:cxn ang="0">
                <a:pos x="76" y="182"/>
              </a:cxn>
              <a:cxn ang="0">
                <a:pos x="60" y="224"/>
              </a:cxn>
              <a:cxn ang="0">
                <a:pos x="42" y="272"/>
              </a:cxn>
              <a:cxn ang="0">
                <a:pos x="24" y="296"/>
              </a:cxn>
              <a:cxn ang="0">
                <a:pos x="12" y="330"/>
              </a:cxn>
              <a:cxn ang="0">
                <a:pos x="16" y="352"/>
              </a:cxn>
              <a:cxn ang="0">
                <a:pos x="6" y="396"/>
              </a:cxn>
              <a:cxn ang="0">
                <a:pos x="30" y="420"/>
              </a:cxn>
              <a:cxn ang="0">
                <a:pos x="22" y="448"/>
              </a:cxn>
              <a:cxn ang="0">
                <a:pos x="38" y="472"/>
              </a:cxn>
              <a:cxn ang="0">
                <a:pos x="64" y="500"/>
              </a:cxn>
              <a:cxn ang="0">
                <a:pos x="76" y="546"/>
              </a:cxn>
              <a:cxn ang="0">
                <a:pos x="126" y="572"/>
              </a:cxn>
              <a:cxn ang="0">
                <a:pos x="130" y="602"/>
              </a:cxn>
              <a:cxn ang="0">
                <a:pos x="170" y="614"/>
              </a:cxn>
              <a:cxn ang="0">
                <a:pos x="188" y="636"/>
              </a:cxn>
              <a:cxn ang="0">
                <a:pos x="212" y="644"/>
              </a:cxn>
              <a:cxn ang="0">
                <a:pos x="238" y="662"/>
              </a:cxn>
              <a:cxn ang="0">
                <a:pos x="280" y="668"/>
              </a:cxn>
              <a:cxn ang="0">
                <a:pos x="300" y="676"/>
              </a:cxn>
              <a:cxn ang="0">
                <a:pos x="330" y="688"/>
              </a:cxn>
              <a:cxn ang="0">
                <a:pos x="350" y="694"/>
              </a:cxn>
              <a:cxn ang="0">
                <a:pos x="392" y="718"/>
              </a:cxn>
              <a:cxn ang="0">
                <a:pos x="398" y="686"/>
              </a:cxn>
              <a:cxn ang="0">
                <a:pos x="428" y="688"/>
              </a:cxn>
              <a:cxn ang="0">
                <a:pos x="504" y="660"/>
              </a:cxn>
              <a:cxn ang="0">
                <a:pos x="534" y="656"/>
              </a:cxn>
              <a:cxn ang="0">
                <a:pos x="550" y="644"/>
              </a:cxn>
              <a:cxn ang="0">
                <a:pos x="570" y="612"/>
              </a:cxn>
              <a:cxn ang="0">
                <a:pos x="612" y="586"/>
              </a:cxn>
              <a:cxn ang="0">
                <a:pos x="630" y="554"/>
              </a:cxn>
              <a:cxn ang="0">
                <a:pos x="656" y="520"/>
              </a:cxn>
              <a:cxn ang="0">
                <a:pos x="682" y="492"/>
              </a:cxn>
              <a:cxn ang="0">
                <a:pos x="692" y="466"/>
              </a:cxn>
              <a:cxn ang="0">
                <a:pos x="696" y="410"/>
              </a:cxn>
              <a:cxn ang="0">
                <a:pos x="734" y="352"/>
              </a:cxn>
              <a:cxn ang="0">
                <a:pos x="718" y="316"/>
              </a:cxn>
              <a:cxn ang="0">
                <a:pos x="710" y="292"/>
              </a:cxn>
              <a:cxn ang="0">
                <a:pos x="698" y="258"/>
              </a:cxn>
              <a:cxn ang="0">
                <a:pos x="678" y="212"/>
              </a:cxn>
              <a:cxn ang="0">
                <a:pos x="654" y="182"/>
              </a:cxn>
              <a:cxn ang="0">
                <a:pos x="632" y="154"/>
              </a:cxn>
              <a:cxn ang="0">
                <a:pos x="612" y="104"/>
              </a:cxn>
              <a:cxn ang="0">
                <a:pos x="592" y="108"/>
              </a:cxn>
              <a:cxn ang="0">
                <a:pos x="548" y="100"/>
              </a:cxn>
              <a:cxn ang="0">
                <a:pos x="508" y="22"/>
              </a:cxn>
              <a:cxn ang="0">
                <a:pos x="456" y="48"/>
              </a:cxn>
              <a:cxn ang="0">
                <a:pos x="430" y="46"/>
              </a:cxn>
              <a:cxn ang="0">
                <a:pos x="370" y="10"/>
              </a:cxn>
              <a:cxn ang="0">
                <a:pos x="348" y="10"/>
              </a:cxn>
              <a:cxn ang="0">
                <a:pos x="326" y="28"/>
              </a:cxn>
              <a:cxn ang="0">
                <a:pos x="294" y="42"/>
              </a:cxn>
              <a:cxn ang="0">
                <a:pos x="256" y="12"/>
              </a:cxn>
            </a:cxnLst>
            <a:rect l="0" t="0" r="r" b="b"/>
            <a:pathLst>
              <a:path w="742" h="718">
                <a:moveTo>
                  <a:pt x="256" y="12"/>
                </a:moveTo>
                <a:lnTo>
                  <a:pt x="252" y="8"/>
                </a:lnTo>
                <a:lnTo>
                  <a:pt x="252" y="6"/>
                </a:lnTo>
                <a:lnTo>
                  <a:pt x="250" y="6"/>
                </a:lnTo>
                <a:lnTo>
                  <a:pt x="252" y="8"/>
                </a:lnTo>
                <a:lnTo>
                  <a:pt x="254" y="10"/>
                </a:lnTo>
                <a:lnTo>
                  <a:pt x="256" y="12"/>
                </a:lnTo>
                <a:lnTo>
                  <a:pt x="260" y="16"/>
                </a:lnTo>
                <a:lnTo>
                  <a:pt x="264" y="20"/>
                </a:lnTo>
                <a:lnTo>
                  <a:pt x="268" y="24"/>
                </a:lnTo>
                <a:lnTo>
                  <a:pt x="270" y="28"/>
                </a:lnTo>
                <a:lnTo>
                  <a:pt x="274" y="32"/>
                </a:lnTo>
                <a:lnTo>
                  <a:pt x="278" y="34"/>
                </a:lnTo>
                <a:lnTo>
                  <a:pt x="280" y="36"/>
                </a:lnTo>
                <a:lnTo>
                  <a:pt x="280" y="38"/>
                </a:lnTo>
                <a:lnTo>
                  <a:pt x="282" y="38"/>
                </a:lnTo>
                <a:lnTo>
                  <a:pt x="288" y="48"/>
                </a:lnTo>
                <a:lnTo>
                  <a:pt x="286" y="52"/>
                </a:lnTo>
                <a:lnTo>
                  <a:pt x="278" y="56"/>
                </a:lnTo>
                <a:lnTo>
                  <a:pt x="268" y="58"/>
                </a:lnTo>
                <a:lnTo>
                  <a:pt x="256" y="58"/>
                </a:lnTo>
                <a:lnTo>
                  <a:pt x="246" y="56"/>
                </a:lnTo>
                <a:lnTo>
                  <a:pt x="238" y="54"/>
                </a:lnTo>
                <a:lnTo>
                  <a:pt x="242" y="58"/>
                </a:lnTo>
                <a:lnTo>
                  <a:pt x="246" y="62"/>
                </a:lnTo>
                <a:lnTo>
                  <a:pt x="244" y="64"/>
                </a:lnTo>
                <a:lnTo>
                  <a:pt x="242" y="68"/>
                </a:lnTo>
                <a:lnTo>
                  <a:pt x="238" y="70"/>
                </a:lnTo>
                <a:lnTo>
                  <a:pt x="232" y="72"/>
                </a:lnTo>
                <a:lnTo>
                  <a:pt x="228" y="72"/>
                </a:lnTo>
                <a:lnTo>
                  <a:pt x="222" y="70"/>
                </a:lnTo>
                <a:lnTo>
                  <a:pt x="216" y="68"/>
                </a:lnTo>
                <a:lnTo>
                  <a:pt x="212" y="64"/>
                </a:lnTo>
                <a:lnTo>
                  <a:pt x="206" y="64"/>
                </a:lnTo>
                <a:lnTo>
                  <a:pt x="204" y="68"/>
                </a:lnTo>
                <a:lnTo>
                  <a:pt x="202" y="72"/>
                </a:lnTo>
                <a:lnTo>
                  <a:pt x="200" y="76"/>
                </a:lnTo>
                <a:lnTo>
                  <a:pt x="196" y="78"/>
                </a:lnTo>
                <a:lnTo>
                  <a:pt x="190" y="80"/>
                </a:lnTo>
                <a:lnTo>
                  <a:pt x="196" y="82"/>
                </a:lnTo>
                <a:lnTo>
                  <a:pt x="198" y="86"/>
                </a:lnTo>
                <a:lnTo>
                  <a:pt x="200" y="90"/>
                </a:lnTo>
                <a:lnTo>
                  <a:pt x="200" y="94"/>
                </a:lnTo>
                <a:lnTo>
                  <a:pt x="198" y="98"/>
                </a:lnTo>
                <a:lnTo>
                  <a:pt x="194" y="102"/>
                </a:lnTo>
                <a:lnTo>
                  <a:pt x="186" y="102"/>
                </a:lnTo>
                <a:lnTo>
                  <a:pt x="172" y="100"/>
                </a:lnTo>
                <a:lnTo>
                  <a:pt x="162" y="100"/>
                </a:lnTo>
                <a:lnTo>
                  <a:pt x="164" y="102"/>
                </a:lnTo>
                <a:lnTo>
                  <a:pt x="166" y="106"/>
                </a:lnTo>
                <a:lnTo>
                  <a:pt x="168" y="110"/>
                </a:lnTo>
                <a:lnTo>
                  <a:pt x="154" y="110"/>
                </a:lnTo>
                <a:lnTo>
                  <a:pt x="140" y="110"/>
                </a:lnTo>
                <a:lnTo>
                  <a:pt x="140" y="114"/>
                </a:lnTo>
                <a:lnTo>
                  <a:pt x="142" y="116"/>
                </a:lnTo>
                <a:lnTo>
                  <a:pt x="136" y="118"/>
                </a:lnTo>
                <a:lnTo>
                  <a:pt x="130" y="118"/>
                </a:lnTo>
                <a:lnTo>
                  <a:pt x="124" y="118"/>
                </a:lnTo>
                <a:lnTo>
                  <a:pt x="126" y="122"/>
                </a:lnTo>
                <a:lnTo>
                  <a:pt x="126" y="126"/>
                </a:lnTo>
                <a:lnTo>
                  <a:pt x="126" y="130"/>
                </a:lnTo>
                <a:lnTo>
                  <a:pt x="128" y="134"/>
                </a:lnTo>
                <a:lnTo>
                  <a:pt x="116" y="136"/>
                </a:lnTo>
                <a:lnTo>
                  <a:pt x="106" y="140"/>
                </a:lnTo>
                <a:lnTo>
                  <a:pt x="96" y="144"/>
                </a:lnTo>
                <a:lnTo>
                  <a:pt x="82" y="142"/>
                </a:lnTo>
                <a:lnTo>
                  <a:pt x="88" y="146"/>
                </a:lnTo>
                <a:lnTo>
                  <a:pt x="92" y="148"/>
                </a:lnTo>
                <a:lnTo>
                  <a:pt x="92" y="152"/>
                </a:lnTo>
                <a:lnTo>
                  <a:pt x="92" y="156"/>
                </a:lnTo>
                <a:lnTo>
                  <a:pt x="88" y="160"/>
                </a:lnTo>
                <a:lnTo>
                  <a:pt x="84" y="164"/>
                </a:lnTo>
                <a:lnTo>
                  <a:pt x="78" y="166"/>
                </a:lnTo>
                <a:lnTo>
                  <a:pt x="74" y="168"/>
                </a:lnTo>
                <a:lnTo>
                  <a:pt x="68" y="170"/>
                </a:lnTo>
                <a:lnTo>
                  <a:pt x="62" y="172"/>
                </a:lnTo>
                <a:lnTo>
                  <a:pt x="58" y="172"/>
                </a:lnTo>
                <a:lnTo>
                  <a:pt x="64" y="174"/>
                </a:lnTo>
                <a:lnTo>
                  <a:pt x="68" y="176"/>
                </a:lnTo>
                <a:lnTo>
                  <a:pt x="72" y="180"/>
                </a:lnTo>
                <a:lnTo>
                  <a:pt x="76" y="182"/>
                </a:lnTo>
                <a:lnTo>
                  <a:pt x="78" y="184"/>
                </a:lnTo>
                <a:lnTo>
                  <a:pt x="78" y="190"/>
                </a:lnTo>
                <a:lnTo>
                  <a:pt x="78" y="194"/>
                </a:lnTo>
                <a:lnTo>
                  <a:pt x="76" y="202"/>
                </a:lnTo>
                <a:lnTo>
                  <a:pt x="70" y="204"/>
                </a:lnTo>
                <a:lnTo>
                  <a:pt x="62" y="204"/>
                </a:lnTo>
                <a:lnTo>
                  <a:pt x="54" y="204"/>
                </a:lnTo>
                <a:lnTo>
                  <a:pt x="60" y="214"/>
                </a:lnTo>
                <a:lnTo>
                  <a:pt x="60" y="224"/>
                </a:lnTo>
                <a:lnTo>
                  <a:pt x="56" y="236"/>
                </a:lnTo>
                <a:lnTo>
                  <a:pt x="56" y="248"/>
                </a:lnTo>
                <a:lnTo>
                  <a:pt x="46" y="248"/>
                </a:lnTo>
                <a:lnTo>
                  <a:pt x="34" y="248"/>
                </a:lnTo>
                <a:lnTo>
                  <a:pt x="38" y="250"/>
                </a:lnTo>
                <a:lnTo>
                  <a:pt x="42" y="254"/>
                </a:lnTo>
                <a:lnTo>
                  <a:pt x="44" y="260"/>
                </a:lnTo>
                <a:lnTo>
                  <a:pt x="44" y="268"/>
                </a:lnTo>
                <a:lnTo>
                  <a:pt x="42" y="272"/>
                </a:lnTo>
                <a:lnTo>
                  <a:pt x="38" y="276"/>
                </a:lnTo>
                <a:lnTo>
                  <a:pt x="34" y="278"/>
                </a:lnTo>
                <a:lnTo>
                  <a:pt x="28" y="280"/>
                </a:lnTo>
                <a:lnTo>
                  <a:pt x="24" y="280"/>
                </a:lnTo>
                <a:lnTo>
                  <a:pt x="18" y="282"/>
                </a:lnTo>
                <a:lnTo>
                  <a:pt x="24" y="284"/>
                </a:lnTo>
                <a:lnTo>
                  <a:pt x="26" y="288"/>
                </a:lnTo>
                <a:lnTo>
                  <a:pt x="26" y="292"/>
                </a:lnTo>
                <a:lnTo>
                  <a:pt x="24" y="296"/>
                </a:lnTo>
                <a:lnTo>
                  <a:pt x="18" y="300"/>
                </a:lnTo>
                <a:lnTo>
                  <a:pt x="28" y="302"/>
                </a:lnTo>
                <a:lnTo>
                  <a:pt x="38" y="306"/>
                </a:lnTo>
                <a:lnTo>
                  <a:pt x="38" y="312"/>
                </a:lnTo>
                <a:lnTo>
                  <a:pt x="34" y="316"/>
                </a:lnTo>
                <a:lnTo>
                  <a:pt x="28" y="320"/>
                </a:lnTo>
                <a:lnTo>
                  <a:pt x="24" y="322"/>
                </a:lnTo>
                <a:lnTo>
                  <a:pt x="18" y="326"/>
                </a:lnTo>
                <a:lnTo>
                  <a:pt x="12" y="330"/>
                </a:lnTo>
                <a:lnTo>
                  <a:pt x="8" y="334"/>
                </a:lnTo>
                <a:lnTo>
                  <a:pt x="12" y="336"/>
                </a:lnTo>
                <a:lnTo>
                  <a:pt x="18" y="338"/>
                </a:lnTo>
                <a:lnTo>
                  <a:pt x="22" y="338"/>
                </a:lnTo>
                <a:lnTo>
                  <a:pt x="20" y="342"/>
                </a:lnTo>
                <a:lnTo>
                  <a:pt x="18" y="344"/>
                </a:lnTo>
                <a:lnTo>
                  <a:pt x="14" y="348"/>
                </a:lnTo>
                <a:lnTo>
                  <a:pt x="12" y="350"/>
                </a:lnTo>
                <a:lnTo>
                  <a:pt x="16" y="352"/>
                </a:lnTo>
                <a:lnTo>
                  <a:pt x="22" y="354"/>
                </a:lnTo>
                <a:lnTo>
                  <a:pt x="26" y="356"/>
                </a:lnTo>
                <a:lnTo>
                  <a:pt x="24" y="358"/>
                </a:lnTo>
                <a:lnTo>
                  <a:pt x="22" y="362"/>
                </a:lnTo>
                <a:lnTo>
                  <a:pt x="32" y="364"/>
                </a:lnTo>
                <a:lnTo>
                  <a:pt x="44" y="368"/>
                </a:lnTo>
                <a:lnTo>
                  <a:pt x="22" y="382"/>
                </a:lnTo>
                <a:lnTo>
                  <a:pt x="0" y="394"/>
                </a:lnTo>
                <a:lnTo>
                  <a:pt x="6" y="396"/>
                </a:lnTo>
                <a:lnTo>
                  <a:pt x="14" y="398"/>
                </a:lnTo>
                <a:lnTo>
                  <a:pt x="20" y="402"/>
                </a:lnTo>
                <a:lnTo>
                  <a:pt x="24" y="406"/>
                </a:lnTo>
                <a:lnTo>
                  <a:pt x="22" y="408"/>
                </a:lnTo>
                <a:lnTo>
                  <a:pt x="20" y="410"/>
                </a:lnTo>
                <a:lnTo>
                  <a:pt x="16" y="412"/>
                </a:lnTo>
                <a:lnTo>
                  <a:pt x="22" y="414"/>
                </a:lnTo>
                <a:lnTo>
                  <a:pt x="28" y="416"/>
                </a:lnTo>
                <a:lnTo>
                  <a:pt x="30" y="420"/>
                </a:lnTo>
                <a:lnTo>
                  <a:pt x="32" y="424"/>
                </a:lnTo>
                <a:lnTo>
                  <a:pt x="32" y="428"/>
                </a:lnTo>
                <a:lnTo>
                  <a:pt x="28" y="434"/>
                </a:lnTo>
                <a:lnTo>
                  <a:pt x="32" y="434"/>
                </a:lnTo>
                <a:lnTo>
                  <a:pt x="34" y="434"/>
                </a:lnTo>
                <a:lnTo>
                  <a:pt x="34" y="440"/>
                </a:lnTo>
                <a:lnTo>
                  <a:pt x="30" y="442"/>
                </a:lnTo>
                <a:lnTo>
                  <a:pt x="26" y="446"/>
                </a:lnTo>
                <a:lnTo>
                  <a:pt x="22" y="448"/>
                </a:lnTo>
                <a:lnTo>
                  <a:pt x="20" y="452"/>
                </a:lnTo>
                <a:lnTo>
                  <a:pt x="16" y="456"/>
                </a:lnTo>
                <a:lnTo>
                  <a:pt x="22" y="454"/>
                </a:lnTo>
                <a:lnTo>
                  <a:pt x="28" y="456"/>
                </a:lnTo>
                <a:lnTo>
                  <a:pt x="34" y="458"/>
                </a:lnTo>
                <a:lnTo>
                  <a:pt x="40" y="460"/>
                </a:lnTo>
                <a:lnTo>
                  <a:pt x="44" y="464"/>
                </a:lnTo>
                <a:lnTo>
                  <a:pt x="40" y="468"/>
                </a:lnTo>
                <a:lnTo>
                  <a:pt x="38" y="472"/>
                </a:lnTo>
                <a:lnTo>
                  <a:pt x="34" y="476"/>
                </a:lnTo>
                <a:lnTo>
                  <a:pt x="40" y="478"/>
                </a:lnTo>
                <a:lnTo>
                  <a:pt x="44" y="482"/>
                </a:lnTo>
                <a:lnTo>
                  <a:pt x="48" y="486"/>
                </a:lnTo>
                <a:lnTo>
                  <a:pt x="48" y="490"/>
                </a:lnTo>
                <a:lnTo>
                  <a:pt x="48" y="496"/>
                </a:lnTo>
                <a:lnTo>
                  <a:pt x="54" y="496"/>
                </a:lnTo>
                <a:lnTo>
                  <a:pt x="60" y="498"/>
                </a:lnTo>
                <a:lnTo>
                  <a:pt x="64" y="500"/>
                </a:lnTo>
                <a:lnTo>
                  <a:pt x="66" y="504"/>
                </a:lnTo>
                <a:lnTo>
                  <a:pt x="66" y="508"/>
                </a:lnTo>
                <a:lnTo>
                  <a:pt x="66" y="514"/>
                </a:lnTo>
                <a:lnTo>
                  <a:pt x="62" y="520"/>
                </a:lnTo>
                <a:lnTo>
                  <a:pt x="68" y="524"/>
                </a:lnTo>
                <a:lnTo>
                  <a:pt x="72" y="528"/>
                </a:lnTo>
                <a:lnTo>
                  <a:pt x="74" y="534"/>
                </a:lnTo>
                <a:lnTo>
                  <a:pt x="76" y="540"/>
                </a:lnTo>
                <a:lnTo>
                  <a:pt x="76" y="546"/>
                </a:lnTo>
                <a:lnTo>
                  <a:pt x="96" y="546"/>
                </a:lnTo>
                <a:lnTo>
                  <a:pt x="118" y="544"/>
                </a:lnTo>
                <a:lnTo>
                  <a:pt x="114" y="552"/>
                </a:lnTo>
                <a:lnTo>
                  <a:pt x="112" y="558"/>
                </a:lnTo>
                <a:lnTo>
                  <a:pt x="110" y="566"/>
                </a:lnTo>
                <a:lnTo>
                  <a:pt x="108" y="572"/>
                </a:lnTo>
                <a:lnTo>
                  <a:pt x="114" y="572"/>
                </a:lnTo>
                <a:lnTo>
                  <a:pt x="120" y="572"/>
                </a:lnTo>
                <a:lnTo>
                  <a:pt x="126" y="572"/>
                </a:lnTo>
                <a:lnTo>
                  <a:pt x="122" y="578"/>
                </a:lnTo>
                <a:lnTo>
                  <a:pt x="118" y="584"/>
                </a:lnTo>
                <a:lnTo>
                  <a:pt x="116" y="592"/>
                </a:lnTo>
                <a:lnTo>
                  <a:pt x="122" y="592"/>
                </a:lnTo>
                <a:lnTo>
                  <a:pt x="128" y="592"/>
                </a:lnTo>
                <a:lnTo>
                  <a:pt x="136" y="592"/>
                </a:lnTo>
                <a:lnTo>
                  <a:pt x="134" y="594"/>
                </a:lnTo>
                <a:lnTo>
                  <a:pt x="132" y="598"/>
                </a:lnTo>
                <a:lnTo>
                  <a:pt x="130" y="602"/>
                </a:lnTo>
                <a:lnTo>
                  <a:pt x="128" y="604"/>
                </a:lnTo>
                <a:lnTo>
                  <a:pt x="144" y="606"/>
                </a:lnTo>
                <a:lnTo>
                  <a:pt x="156" y="610"/>
                </a:lnTo>
                <a:lnTo>
                  <a:pt x="164" y="622"/>
                </a:lnTo>
                <a:lnTo>
                  <a:pt x="162" y="620"/>
                </a:lnTo>
                <a:lnTo>
                  <a:pt x="160" y="618"/>
                </a:lnTo>
                <a:lnTo>
                  <a:pt x="164" y="614"/>
                </a:lnTo>
                <a:lnTo>
                  <a:pt x="168" y="614"/>
                </a:lnTo>
                <a:lnTo>
                  <a:pt x="170" y="614"/>
                </a:lnTo>
                <a:lnTo>
                  <a:pt x="172" y="614"/>
                </a:lnTo>
                <a:lnTo>
                  <a:pt x="174" y="618"/>
                </a:lnTo>
                <a:lnTo>
                  <a:pt x="174" y="620"/>
                </a:lnTo>
                <a:lnTo>
                  <a:pt x="176" y="624"/>
                </a:lnTo>
                <a:lnTo>
                  <a:pt x="178" y="628"/>
                </a:lnTo>
                <a:lnTo>
                  <a:pt x="178" y="630"/>
                </a:lnTo>
                <a:lnTo>
                  <a:pt x="180" y="632"/>
                </a:lnTo>
                <a:lnTo>
                  <a:pt x="184" y="634"/>
                </a:lnTo>
                <a:lnTo>
                  <a:pt x="188" y="636"/>
                </a:lnTo>
                <a:lnTo>
                  <a:pt x="190" y="636"/>
                </a:lnTo>
                <a:lnTo>
                  <a:pt x="194" y="638"/>
                </a:lnTo>
                <a:lnTo>
                  <a:pt x="198" y="638"/>
                </a:lnTo>
                <a:lnTo>
                  <a:pt x="200" y="640"/>
                </a:lnTo>
                <a:lnTo>
                  <a:pt x="202" y="644"/>
                </a:lnTo>
                <a:lnTo>
                  <a:pt x="204" y="648"/>
                </a:lnTo>
                <a:lnTo>
                  <a:pt x="206" y="646"/>
                </a:lnTo>
                <a:lnTo>
                  <a:pt x="210" y="646"/>
                </a:lnTo>
                <a:lnTo>
                  <a:pt x="212" y="644"/>
                </a:lnTo>
                <a:lnTo>
                  <a:pt x="216" y="648"/>
                </a:lnTo>
                <a:lnTo>
                  <a:pt x="220" y="654"/>
                </a:lnTo>
                <a:lnTo>
                  <a:pt x="222" y="658"/>
                </a:lnTo>
                <a:lnTo>
                  <a:pt x="224" y="654"/>
                </a:lnTo>
                <a:lnTo>
                  <a:pt x="228" y="650"/>
                </a:lnTo>
                <a:lnTo>
                  <a:pt x="232" y="652"/>
                </a:lnTo>
                <a:lnTo>
                  <a:pt x="234" y="654"/>
                </a:lnTo>
                <a:lnTo>
                  <a:pt x="238" y="656"/>
                </a:lnTo>
                <a:lnTo>
                  <a:pt x="238" y="662"/>
                </a:lnTo>
                <a:lnTo>
                  <a:pt x="240" y="666"/>
                </a:lnTo>
                <a:lnTo>
                  <a:pt x="252" y="662"/>
                </a:lnTo>
                <a:lnTo>
                  <a:pt x="262" y="666"/>
                </a:lnTo>
                <a:lnTo>
                  <a:pt x="270" y="674"/>
                </a:lnTo>
                <a:lnTo>
                  <a:pt x="276" y="686"/>
                </a:lnTo>
                <a:lnTo>
                  <a:pt x="274" y="678"/>
                </a:lnTo>
                <a:lnTo>
                  <a:pt x="276" y="674"/>
                </a:lnTo>
                <a:lnTo>
                  <a:pt x="278" y="670"/>
                </a:lnTo>
                <a:lnTo>
                  <a:pt x="280" y="668"/>
                </a:lnTo>
                <a:lnTo>
                  <a:pt x="284" y="666"/>
                </a:lnTo>
                <a:lnTo>
                  <a:pt x="288" y="668"/>
                </a:lnTo>
                <a:lnTo>
                  <a:pt x="292" y="672"/>
                </a:lnTo>
                <a:lnTo>
                  <a:pt x="296" y="678"/>
                </a:lnTo>
                <a:lnTo>
                  <a:pt x="294" y="674"/>
                </a:lnTo>
                <a:lnTo>
                  <a:pt x="294" y="674"/>
                </a:lnTo>
                <a:lnTo>
                  <a:pt x="296" y="674"/>
                </a:lnTo>
                <a:lnTo>
                  <a:pt x="298" y="674"/>
                </a:lnTo>
                <a:lnTo>
                  <a:pt x="300" y="676"/>
                </a:lnTo>
                <a:lnTo>
                  <a:pt x="302" y="680"/>
                </a:lnTo>
                <a:lnTo>
                  <a:pt x="304" y="682"/>
                </a:lnTo>
                <a:lnTo>
                  <a:pt x="304" y="686"/>
                </a:lnTo>
                <a:lnTo>
                  <a:pt x="310" y="682"/>
                </a:lnTo>
                <a:lnTo>
                  <a:pt x="318" y="680"/>
                </a:lnTo>
                <a:lnTo>
                  <a:pt x="324" y="678"/>
                </a:lnTo>
                <a:lnTo>
                  <a:pt x="326" y="682"/>
                </a:lnTo>
                <a:lnTo>
                  <a:pt x="328" y="684"/>
                </a:lnTo>
                <a:lnTo>
                  <a:pt x="330" y="688"/>
                </a:lnTo>
                <a:lnTo>
                  <a:pt x="330" y="692"/>
                </a:lnTo>
                <a:lnTo>
                  <a:pt x="332" y="686"/>
                </a:lnTo>
                <a:lnTo>
                  <a:pt x="332" y="684"/>
                </a:lnTo>
                <a:lnTo>
                  <a:pt x="334" y="682"/>
                </a:lnTo>
                <a:lnTo>
                  <a:pt x="338" y="684"/>
                </a:lnTo>
                <a:lnTo>
                  <a:pt x="340" y="684"/>
                </a:lnTo>
                <a:lnTo>
                  <a:pt x="344" y="688"/>
                </a:lnTo>
                <a:lnTo>
                  <a:pt x="346" y="690"/>
                </a:lnTo>
                <a:lnTo>
                  <a:pt x="350" y="694"/>
                </a:lnTo>
                <a:lnTo>
                  <a:pt x="352" y="698"/>
                </a:lnTo>
                <a:lnTo>
                  <a:pt x="356" y="702"/>
                </a:lnTo>
                <a:lnTo>
                  <a:pt x="358" y="706"/>
                </a:lnTo>
                <a:lnTo>
                  <a:pt x="360" y="708"/>
                </a:lnTo>
                <a:lnTo>
                  <a:pt x="364" y="700"/>
                </a:lnTo>
                <a:lnTo>
                  <a:pt x="370" y="700"/>
                </a:lnTo>
                <a:lnTo>
                  <a:pt x="378" y="704"/>
                </a:lnTo>
                <a:lnTo>
                  <a:pt x="386" y="712"/>
                </a:lnTo>
                <a:lnTo>
                  <a:pt x="392" y="718"/>
                </a:lnTo>
                <a:lnTo>
                  <a:pt x="386" y="714"/>
                </a:lnTo>
                <a:lnTo>
                  <a:pt x="384" y="710"/>
                </a:lnTo>
                <a:lnTo>
                  <a:pt x="382" y="706"/>
                </a:lnTo>
                <a:lnTo>
                  <a:pt x="382" y="702"/>
                </a:lnTo>
                <a:lnTo>
                  <a:pt x="384" y="696"/>
                </a:lnTo>
                <a:lnTo>
                  <a:pt x="386" y="692"/>
                </a:lnTo>
                <a:lnTo>
                  <a:pt x="390" y="690"/>
                </a:lnTo>
                <a:lnTo>
                  <a:pt x="394" y="686"/>
                </a:lnTo>
                <a:lnTo>
                  <a:pt x="398" y="686"/>
                </a:lnTo>
                <a:lnTo>
                  <a:pt x="404" y="688"/>
                </a:lnTo>
                <a:lnTo>
                  <a:pt x="408" y="690"/>
                </a:lnTo>
                <a:lnTo>
                  <a:pt x="412" y="696"/>
                </a:lnTo>
                <a:lnTo>
                  <a:pt x="414" y="692"/>
                </a:lnTo>
                <a:lnTo>
                  <a:pt x="414" y="690"/>
                </a:lnTo>
                <a:lnTo>
                  <a:pt x="418" y="688"/>
                </a:lnTo>
                <a:lnTo>
                  <a:pt x="420" y="686"/>
                </a:lnTo>
                <a:lnTo>
                  <a:pt x="424" y="686"/>
                </a:lnTo>
                <a:lnTo>
                  <a:pt x="428" y="688"/>
                </a:lnTo>
                <a:lnTo>
                  <a:pt x="432" y="690"/>
                </a:lnTo>
                <a:lnTo>
                  <a:pt x="434" y="694"/>
                </a:lnTo>
                <a:lnTo>
                  <a:pt x="438" y="682"/>
                </a:lnTo>
                <a:lnTo>
                  <a:pt x="450" y="676"/>
                </a:lnTo>
                <a:lnTo>
                  <a:pt x="462" y="674"/>
                </a:lnTo>
                <a:lnTo>
                  <a:pt x="472" y="680"/>
                </a:lnTo>
                <a:lnTo>
                  <a:pt x="482" y="672"/>
                </a:lnTo>
                <a:lnTo>
                  <a:pt x="494" y="666"/>
                </a:lnTo>
                <a:lnTo>
                  <a:pt x="504" y="660"/>
                </a:lnTo>
                <a:lnTo>
                  <a:pt x="506" y="658"/>
                </a:lnTo>
                <a:lnTo>
                  <a:pt x="508" y="656"/>
                </a:lnTo>
                <a:lnTo>
                  <a:pt x="508" y="654"/>
                </a:lnTo>
                <a:lnTo>
                  <a:pt x="510" y="654"/>
                </a:lnTo>
                <a:lnTo>
                  <a:pt x="514" y="652"/>
                </a:lnTo>
                <a:lnTo>
                  <a:pt x="520" y="652"/>
                </a:lnTo>
                <a:lnTo>
                  <a:pt x="524" y="652"/>
                </a:lnTo>
                <a:lnTo>
                  <a:pt x="528" y="654"/>
                </a:lnTo>
                <a:lnTo>
                  <a:pt x="534" y="656"/>
                </a:lnTo>
                <a:lnTo>
                  <a:pt x="540" y="658"/>
                </a:lnTo>
                <a:lnTo>
                  <a:pt x="538" y="654"/>
                </a:lnTo>
                <a:lnTo>
                  <a:pt x="538" y="652"/>
                </a:lnTo>
                <a:lnTo>
                  <a:pt x="538" y="648"/>
                </a:lnTo>
                <a:lnTo>
                  <a:pt x="550" y="648"/>
                </a:lnTo>
                <a:lnTo>
                  <a:pt x="562" y="650"/>
                </a:lnTo>
                <a:lnTo>
                  <a:pt x="558" y="648"/>
                </a:lnTo>
                <a:lnTo>
                  <a:pt x="552" y="646"/>
                </a:lnTo>
                <a:lnTo>
                  <a:pt x="550" y="644"/>
                </a:lnTo>
                <a:lnTo>
                  <a:pt x="546" y="640"/>
                </a:lnTo>
                <a:lnTo>
                  <a:pt x="544" y="634"/>
                </a:lnTo>
                <a:lnTo>
                  <a:pt x="544" y="628"/>
                </a:lnTo>
                <a:lnTo>
                  <a:pt x="546" y="622"/>
                </a:lnTo>
                <a:lnTo>
                  <a:pt x="548" y="616"/>
                </a:lnTo>
                <a:lnTo>
                  <a:pt x="552" y="614"/>
                </a:lnTo>
                <a:lnTo>
                  <a:pt x="558" y="612"/>
                </a:lnTo>
                <a:lnTo>
                  <a:pt x="564" y="612"/>
                </a:lnTo>
                <a:lnTo>
                  <a:pt x="570" y="612"/>
                </a:lnTo>
                <a:lnTo>
                  <a:pt x="576" y="612"/>
                </a:lnTo>
                <a:lnTo>
                  <a:pt x="572" y="608"/>
                </a:lnTo>
                <a:lnTo>
                  <a:pt x="572" y="606"/>
                </a:lnTo>
                <a:lnTo>
                  <a:pt x="570" y="602"/>
                </a:lnTo>
                <a:lnTo>
                  <a:pt x="570" y="598"/>
                </a:lnTo>
                <a:lnTo>
                  <a:pt x="584" y="600"/>
                </a:lnTo>
                <a:lnTo>
                  <a:pt x="592" y="598"/>
                </a:lnTo>
                <a:lnTo>
                  <a:pt x="600" y="594"/>
                </a:lnTo>
                <a:lnTo>
                  <a:pt x="612" y="586"/>
                </a:lnTo>
                <a:lnTo>
                  <a:pt x="614" y="582"/>
                </a:lnTo>
                <a:lnTo>
                  <a:pt x="620" y="580"/>
                </a:lnTo>
                <a:lnTo>
                  <a:pt x="624" y="580"/>
                </a:lnTo>
                <a:lnTo>
                  <a:pt x="626" y="576"/>
                </a:lnTo>
                <a:lnTo>
                  <a:pt x="628" y="572"/>
                </a:lnTo>
                <a:lnTo>
                  <a:pt x="628" y="568"/>
                </a:lnTo>
                <a:lnTo>
                  <a:pt x="628" y="562"/>
                </a:lnTo>
                <a:lnTo>
                  <a:pt x="628" y="558"/>
                </a:lnTo>
                <a:lnTo>
                  <a:pt x="630" y="554"/>
                </a:lnTo>
                <a:lnTo>
                  <a:pt x="626" y="552"/>
                </a:lnTo>
                <a:lnTo>
                  <a:pt x="622" y="548"/>
                </a:lnTo>
                <a:lnTo>
                  <a:pt x="620" y="548"/>
                </a:lnTo>
                <a:lnTo>
                  <a:pt x="630" y="536"/>
                </a:lnTo>
                <a:lnTo>
                  <a:pt x="642" y="532"/>
                </a:lnTo>
                <a:lnTo>
                  <a:pt x="656" y="534"/>
                </a:lnTo>
                <a:lnTo>
                  <a:pt x="656" y="530"/>
                </a:lnTo>
                <a:lnTo>
                  <a:pt x="656" y="524"/>
                </a:lnTo>
                <a:lnTo>
                  <a:pt x="656" y="520"/>
                </a:lnTo>
                <a:lnTo>
                  <a:pt x="658" y="516"/>
                </a:lnTo>
                <a:lnTo>
                  <a:pt x="658" y="512"/>
                </a:lnTo>
                <a:lnTo>
                  <a:pt x="662" y="510"/>
                </a:lnTo>
                <a:lnTo>
                  <a:pt x="666" y="508"/>
                </a:lnTo>
                <a:lnTo>
                  <a:pt x="672" y="508"/>
                </a:lnTo>
                <a:lnTo>
                  <a:pt x="674" y="502"/>
                </a:lnTo>
                <a:lnTo>
                  <a:pt x="676" y="498"/>
                </a:lnTo>
                <a:lnTo>
                  <a:pt x="678" y="494"/>
                </a:lnTo>
                <a:lnTo>
                  <a:pt x="682" y="492"/>
                </a:lnTo>
                <a:lnTo>
                  <a:pt x="684" y="490"/>
                </a:lnTo>
                <a:lnTo>
                  <a:pt x="688" y="490"/>
                </a:lnTo>
                <a:lnTo>
                  <a:pt x="692" y="488"/>
                </a:lnTo>
                <a:lnTo>
                  <a:pt x="696" y="484"/>
                </a:lnTo>
                <a:lnTo>
                  <a:pt x="698" y="482"/>
                </a:lnTo>
                <a:lnTo>
                  <a:pt x="694" y="478"/>
                </a:lnTo>
                <a:lnTo>
                  <a:pt x="690" y="476"/>
                </a:lnTo>
                <a:lnTo>
                  <a:pt x="688" y="472"/>
                </a:lnTo>
                <a:lnTo>
                  <a:pt x="692" y="466"/>
                </a:lnTo>
                <a:lnTo>
                  <a:pt x="700" y="462"/>
                </a:lnTo>
                <a:lnTo>
                  <a:pt x="708" y="458"/>
                </a:lnTo>
                <a:lnTo>
                  <a:pt x="714" y="452"/>
                </a:lnTo>
                <a:lnTo>
                  <a:pt x="704" y="446"/>
                </a:lnTo>
                <a:lnTo>
                  <a:pt x="700" y="436"/>
                </a:lnTo>
                <a:lnTo>
                  <a:pt x="700" y="424"/>
                </a:lnTo>
                <a:lnTo>
                  <a:pt x="708" y="414"/>
                </a:lnTo>
                <a:lnTo>
                  <a:pt x="702" y="412"/>
                </a:lnTo>
                <a:lnTo>
                  <a:pt x="696" y="410"/>
                </a:lnTo>
                <a:lnTo>
                  <a:pt x="692" y="408"/>
                </a:lnTo>
                <a:lnTo>
                  <a:pt x="706" y="402"/>
                </a:lnTo>
                <a:lnTo>
                  <a:pt x="712" y="398"/>
                </a:lnTo>
                <a:lnTo>
                  <a:pt x="714" y="392"/>
                </a:lnTo>
                <a:lnTo>
                  <a:pt x="716" y="382"/>
                </a:lnTo>
                <a:lnTo>
                  <a:pt x="718" y="370"/>
                </a:lnTo>
                <a:lnTo>
                  <a:pt x="724" y="362"/>
                </a:lnTo>
                <a:lnTo>
                  <a:pt x="728" y="356"/>
                </a:lnTo>
                <a:lnTo>
                  <a:pt x="734" y="352"/>
                </a:lnTo>
                <a:lnTo>
                  <a:pt x="736" y="348"/>
                </a:lnTo>
                <a:lnTo>
                  <a:pt x="736" y="342"/>
                </a:lnTo>
                <a:lnTo>
                  <a:pt x="732" y="332"/>
                </a:lnTo>
                <a:lnTo>
                  <a:pt x="736" y="330"/>
                </a:lnTo>
                <a:lnTo>
                  <a:pt x="742" y="328"/>
                </a:lnTo>
                <a:lnTo>
                  <a:pt x="736" y="326"/>
                </a:lnTo>
                <a:lnTo>
                  <a:pt x="730" y="322"/>
                </a:lnTo>
                <a:lnTo>
                  <a:pt x="722" y="320"/>
                </a:lnTo>
                <a:lnTo>
                  <a:pt x="718" y="316"/>
                </a:lnTo>
                <a:lnTo>
                  <a:pt x="714" y="312"/>
                </a:lnTo>
                <a:lnTo>
                  <a:pt x="710" y="306"/>
                </a:lnTo>
                <a:lnTo>
                  <a:pt x="716" y="306"/>
                </a:lnTo>
                <a:lnTo>
                  <a:pt x="720" y="302"/>
                </a:lnTo>
                <a:lnTo>
                  <a:pt x="726" y="302"/>
                </a:lnTo>
                <a:lnTo>
                  <a:pt x="722" y="298"/>
                </a:lnTo>
                <a:lnTo>
                  <a:pt x="718" y="296"/>
                </a:lnTo>
                <a:lnTo>
                  <a:pt x="714" y="294"/>
                </a:lnTo>
                <a:lnTo>
                  <a:pt x="710" y="292"/>
                </a:lnTo>
                <a:lnTo>
                  <a:pt x="706" y="290"/>
                </a:lnTo>
                <a:lnTo>
                  <a:pt x="702" y="286"/>
                </a:lnTo>
                <a:lnTo>
                  <a:pt x="706" y="284"/>
                </a:lnTo>
                <a:lnTo>
                  <a:pt x="708" y="282"/>
                </a:lnTo>
                <a:lnTo>
                  <a:pt x="708" y="276"/>
                </a:lnTo>
                <a:lnTo>
                  <a:pt x="704" y="272"/>
                </a:lnTo>
                <a:lnTo>
                  <a:pt x="700" y="268"/>
                </a:lnTo>
                <a:lnTo>
                  <a:pt x="694" y="268"/>
                </a:lnTo>
                <a:lnTo>
                  <a:pt x="698" y="258"/>
                </a:lnTo>
                <a:lnTo>
                  <a:pt x="704" y="248"/>
                </a:lnTo>
                <a:lnTo>
                  <a:pt x="710" y="238"/>
                </a:lnTo>
                <a:lnTo>
                  <a:pt x="700" y="250"/>
                </a:lnTo>
                <a:lnTo>
                  <a:pt x="694" y="252"/>
                </a:lnTo>
                <a:lnTo>
                  <a:pt x="690" y="250"/>
                </a:lnTo>
                <a:lnTo>
                  <a:pt x="682" y="244"/>
                </a:lnTo>
                <a:lnTo>
                  <a:pt x="672" y="234"/>
                </a:lnTo>
                <a:lnTo>
                  <a:pt x="680" y="222"/>
                </a:lnTo>
                <a:lnTo>
                  <a:pt x="678" y="212"/>
                </a:lnTo>
                <a:lnTo>
                  <a:pt x="672" y="206"/>
                </a:lnTo>
                <a:lnTo>
                  <a:pt x="662" y="202"/>
                </a:lnTo>
                <a:lnTo>
                  <a:pt x="650" y="202"/>
                </a:lnTo>
                <a:lnTo>
                  <a:pt x="654" y="198"/>
                </a:lnTo>
                <a:lnTo>
                  <a:pt x="658" y="196"/>
                </a:lnTo>
                <a:lnTo>
                  <a:pt x="662" y="192"/>
                </a:lnTo>
                <a:lnTo>
                  <a:pt x="664" y="188"/>
                </a:lnTo>
                <a:lnTo>
                  <a:pt x="660" y="184"/>
                </a:lnTo>
                <a:lnTo>
                  <a:pt x="654" y="182"/>
                </a:lnTo>
                <a:lnTo>
                  <a:pt x="650" y="180"/>
                </a:lnTo>
                <a:lnTo>
                  <a:pt x="648" y="184"/>
                </a:lnTo>
                <a:lnTo>
                  <a:pt x="646" y="190"/>
                </a:lnTo>
                <a:lnTo>
                  <a:pt x="644" y="192"/>
                </a:lnTo>
                <a:lnTo>
                  <a:pt x="640" y="196"/>
                </a:lnTo>
                <a:lnTo>
                  <a:pt x="640" y="184"/>
                </a:lnTo>
                <a:lnTo>
                  <a:pt x="640" y="172"/>
                </a:lnTo>
                <a:lnTo>
                  <a:pt x="638" y="162"/>
                </a:lnTo>
                <a:lnTo>
                  <a:pt x="632" y="154"/>
                </a:lnTo>
                <a:lnTo>
                  <a:pt x="622" y="152"/>
                </a:lnTo>
                <a:lnTo>
                  <a:pt x="622" y="146"/>
                </a:lnTo>
                <a:lnTo>
                  <a:pt x="622" y="140"/>
                </a:lnTo>
                <a:lnTo>
                  <a:pt x="622" y="134"/>
                </a:lnTo>
                <a:lnTo>
                  <a:pt x="622" y="128"/>
                </a:lnTo>
                <a:lnTo>
                  <a:pt x="618" y="110"/>
                </a:lnTo>
                <a:lnTo>
                  <a:pt x="614" y="94"/>
                </a:lnTo>
                <a:lnTo>
                  <a:pt x="612" y="98"/>
                </a:lnTo>
                <a:lnTo>
                  <a:pt x="612" y="104"/>
                </a:lnTo>
                <a:lnTo>
                  <a:pt x="610" y="108"/>
                </a:lnTo>
                <a:lnTo>
                  <a:pt x="608" y="114"/>
                </a:lnTo>
                <a:lnTo>
                  <a:pt x="606" y="118"/>
                </a:lnTo>
                <a:lnTo>
                  <a:pt x="602" y="120"/>
                </a:lnTo>
                <a:lnTo>
                  <a:pt x="598" y="122"/>
                </a:lnTo>
                <a:lnTo>
                  <a:pt x="592" y="122"/>
                </a:lnTo>
                <a:lnTo>
                  <a:pt x="592" y="118"/>
                </a:lnTo>
                <a:lnTo>
                  <a:pt x="592" y="114"/>
                </a:lnTo>
                <a:lnTo>
                  <a:pt x="592" y="108"/>
                </a:lnTo>
                <a:lnTo>
                  <a:pt x="590" y="112"/>
                </a:lnTo>
                <a:lnTo>
                  <a:pt x="586" y="114"/>
                </a:lnTo>
                <a:lnTo>
                  <a:pt x="582" y="116"/>
                </a:lnTo>
                <a:lnTo>
                  <a:pt x="574" y="100"/>
                </a:lnTo>
                <a:lnTo>
                  <a:pt x="568" y="80"/>
                </a:lnTo>
                <a:lnTo>
                  <a:pt x="564" y="90"/>
                </a:lnTo>
                <a:lnTo>
                  <a:pt x="558" y="96"/>
                </a:lnTo>
                <a:lnTo>
                  <a:pt x="552" y="104"/>
                </a:lnTo>
                <a:lnTo>
                  <a:pt x="548" y="100"/>
                </a:lnTo>
                <a:lnTo>
                  <a:pt x="544" y="94"/>
                </a:lnTo>
                <a:lnTo>
                  <a:pt x="542" y="90"/>
                </a:lnTo>
                <a:lnTo>
                  <a:pt x="540" y="82"/>
                </a:lnTo>
                <a:lnTo>
                  <a:pt x="540" y="76"/>
                </a:lnTo>
                <a:lnTo>
                  <a:pt x="536" y="80"/>
                </a:lnTo>
                <a:lnTo>
                  <a:pt x="534" y="82"/>
                </a:lnTo>
                <a:lnTo>
                  <a:pt x="530" y="84"/>
                </a:lnTo>
                <a:lnTo>
                  <a:pt x="520" y="52"/>
                </a:lnTo>
                <a:lnTo>
                  <a:pt x="508" y="22"/>
                </a:lnTo>
                <a:lnTo>
                  <a:pt x="504" y="30"/>
                </a:lnTo>
                <a:lnTo>
                  <a:pt x="498" y="40"/>
                </a:lnTo>
                <a:lnTo>
                  <a:pt x="490" y="48"/>
                </a:lnTo>
                <a:lnTo>
                  <a:pt x="482" y="52"/>
                </a:lnTo>
                <a:lnTo>
                  <a:pt x="472" y="50"/>
                </a:lnTo>
                <a:lnTo>
                  <a:pt x="468" y="52"/>
                </a:lnTo>
                <a:lnTo>
                  <a:pt x="464" y="54"/>
                </a:lnTo>
                <a:lnTo>
                  <a:pt x="460" y="58"/>
                </a:lnTo>
                <a:lnTo>
                  <a:pt x="456" y="48"/>
                </a:lnTo>
                <a:lnTo>
                  <a:pt x="450" y="38"/>
                </a:lnTo>
                <a:lnTo>
                  <a:pt x="448" y="30"/>
                </a:lnTo>
                <a:lnTo>
                  <a:pt x="444" y="28"/>
                </a:lnTo>
                <a:lnTo>
                  <a:pt x="440" y="28"/>
                </a:lnTo>
                <a:lnTo>
                  <a:pt x="440" y="36"/>
                </a:lnTo>
                <a:lnTo>
                  <a:pt x="438" y="40"/>
                </a:lnTo>
                <a:lnTo>
                  <a:pt x="436" y="44"/>
                </a:lnTo>
                <a:lnTo>
                  <a:pt x="432" y="46"/>
                </a:lnTo>
                <a:lnTo>
                  <a:pt x="430" y="46"/>
                </a:lnTo>
                <a:lnTo>
                  <a:pt x="424" y="44"/>
                </a:lnTo>
                <a:lnTo>
                  <a:pt x="420" y="40"/>
                </a:lnTo>
                <a:lnTo>
                  <a:pt x="416" y="34"/>
                </a:lnTo>
                <a:lnTo>
                  <a:pt x="412" y="38"/>
                </a:lnTo>
                <a:lnTo>
                  <a:pt x="408" y="40"/>
                </a:lnTo>
                <a:lnTo>
                  <a:pt x="404" y="44"/>
                </a:lnTo>
                <a:lnTo>
                  <a:pt x="386" y="22"/>
                </a:lnTo>
                <a:lnTo>
                  <a:pt x="368" y="0"/>
                </a:lnTo>
                <a:lnTo>
                  <a:pt x="370" y="10"/>
                </a:lnTo>
                <a:lnTo>
                  <a:pt x="372" y="18"/>
                </a:lnTo>
                <a:lnTo>
                  <a:pt x="372" y="28"/>
                </a:lnTo>
                <a:lnTo>
                  <a:pt x="364" y="26"/>
                </a:lnTo>
                <a:lnTo>
                  <a:pt x="360" y="22"/>
                </a:lnTo>
                <a:lnTo>
                  <a:pt x="354" y="16"/>
                </a:lnTo>
                <a:lnTo>
                  <a:pt x="352" y="10"/>
                </a:lnTo>
                <a:lnTo>
                  <a:pt x="350" y="2"/>
                </a:lnTo>
                <a:lnTo>
                  <a:pt x="350" y="6"/>
                </a:lnTo>
                <a:lnTo>
                  <a:pt x="348" y="10"/>
                </a:lnTo>
                <a:lnTo>
                  <a:pt x="348" y="14"/>
                </a:lnTo>
                <a:lnTo>
                  <a:pt x="346" y="20"/>
                </a:lnTo>
                <a:lnTo>
                  <a:pt x="344" y="24"/>
                </a:lnTo>
                <a:lnTo>
                  <a:pt x="342" y="28"/>
                </a:lnTo>
                <a:lnTo>
                  <a:pt x="340" y="32"/>
                </a:lnTo>
                <a:lnTo>
                  <a:pt x="338" y="34"/>
                </a:lnTo>
                <a:lnTo>
                  <a:pt x="334" y="34"/>
                </a:lnTo>
                <a:lnTo>
                  <a:pt x="330" y="32"/>
                </a:lnTo>
                <a:lnTo>
                  <a:pt x="326" y="28"/>
                </a:lnTo>
                <a:lnTo>
                  <a:pt x="326" y="32"/>
                </a:lnTo>
                <a:lnTo>
                  <a:pt x="328" y="38"/>
                </a:lnTo>
                <a:lnTo>
                  <a:pt x="324" y="36"/>
                </a:lnTo>
                <a:lnTo>
                  <a:pt x="320" y="34"/>
                </a:lnTo>
                <a:lnTo>
                  <a:pt x="316" y="32"/>
                </a:lnTo>
                <a:lnTo>
                  <a:pt x="314" y="36"/>
                </a:lnTo>
                <a:lnTo>
                  <a:pt x="314" y="40"/>
                </a:lnTo>
                <a:lnTo>
                  <a:pt x="312" y="44"/>
                </a:lnTo>
                <a:lnTo>
                  <a:pt x="294" y="42"/>
                </a:lnTo>
                <a:lnTo>
                  <a:pt x="278" y="32"/>
                </a:lnTo>
                <a:lnTo>
                  <a:pt x="264" y="18"/>
                </a:lnTo>
                <a:lnTo>
                  <a:pt x="250" y="4"/>
                </a:lnTo>
                <a:lnTo>
                  <a:pt x="260" y="6"/>
                </a:lnTo>
                <a:lnTo>
                  <a:pt x="266" y="14"/>
                </a:lnTo>
                <a:lnTo>
                  <a:pt x="270" y="24"/>
                </a:lnTo>
                <a:lnTo>
                  <a:pt x="274" y="34"/>
                </a:lnTo>
                <a:lnTo>
                  <a:pt x="282" y="40"/>
                </a:lnTo>
                <a:lnTo>
                  <a:pt x="256" y="12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0784"/>
                  <a:invGamma/>
                </a:schemeClr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6" name="Freeform 5"/>
          <p:cNvSpPr>
            <a:spLocks/>
          </p:cNvSpPr>
          <p:nvPr/>
        </p:nvSpPr>
        <p:spPr bwMode="gray">
          <a:xfrm>
            <a:off x="3444875" y="2898775"/>
            <a:ext cx="2160588" cy="2232025"/>
          </a:xfrm>
          <a:custGeom>
            <a:avLst/>
            <a:gdLst/>
            <a:ahLst/>
            <a:cxnLst>
              <a:cxn ang="0">
                <a:pos x="264" y="20"/>
              </a:cxn>
              <a:cxn ang="0">
                <a:pos x="286" y="52"/>
              </a:cxn>
              <a:cxn ang="0">
                <a:pos x="242" y="68"/>
              </a:cxn>
              <a:cxn ang="0">
                <a:pos x="202" y="72"/>
              </a:cxn>
              <a:cxn ang="0">
                <a:pos x="194" y="102"/>
              </a:cxn>
              <a:cxn ang="0">
                <a:pos x="140" y="114"/>
              </a:cxn>
              <a:cxn ang="0">
                <a:pos x="116" y="136"/>
              </a:cxn>
              <a:cxn ang="0">
                <a:pos x="84" y="164"/>
              </a:cxn>
              <a:cxn ang="0">
                <a:pos x="76" y="182"/>
              </a:cxn>
              <a:cxn ang="0">
                <a:pos x="60" y="224"/>
              </a:cxn>
              <a:cxn ang="0">
                <a:pos x="42" y="272"/>
              </a:cxn>
              <a:cxn ang="0">
                <a:pos x="24" y="296"/>
              </a:cxn>
              <a:cxn ang="0">
                <a:pos x="12" y="330"/>
              </a:cxn>
              <a:cxn ang="0">
                <a:pos x="16" y="352"/>
              </a:cxn>
              <a:cxn ang="0">
                <a:pos x="6" y="396"/>
              </a:cxn>
              <a:cxn ang="0">
                <a:pos x="30" y="420"/>
              </a:cxn>
              <a:cxn ang="0">
                <a:pos x="22" y="448"/>
              </a:cxn>
              <a:cxn ang="0">
                <a:pos x="38" y="472"/>
              </a:cxn>
              <a:cxn ang="0">
                <a:pos x="64" y="500"/>
              </a:cxn>
              <a:cxn ang="0">
                <a:pos x="76" y="546"/>
              </a:cxn>
              <a:cxn ang="0">
                <a:pos x="126" y="572"/>
              </a:cxn>
              <a:cxn ang="0">
                <a:pos x="130" y="602"/>
              </a:cxn>
              <a:cxn ang="0">
                <a:pos x="170" y="614"/>
              </a:cxn>
              <a:cxn ang="0">
                <a:pos x="188" y="636"/>
              </a:cxn>
              <a:cxn ang="0">
                <a:pos x="212" y="644"/>
              </a:cxn>
              <a:cxn ang="0">
                <a:pos x="238" y="662"/>
              </a:cxn>
              <a:cxn ang="0">
                <a:pos x="280" y="668"/>
              </a:cxn>
              <a:cxn ang="0">
                <a:pos x="300" y="676"/>
              </a:cxn>
              <a:cxn ang="0">
                <a:pos x="330" y="688"/>
              </a:cxn>
              <a:cxn ang="0">
                <a:pos x="350" y="694"/>
              </a:cxn>
              <a:cxn ang="0">
                <a:pos x="392" y="718"/>
              </a:cxn>
              <a:cxn ang="0">
                <a:pos x="398" y="686"/>
              </a:cxn>
              <a:cxn ang="0">
                <a:pos x="428" y="688"/>
              </a:cxn>
              <a:cxn ang="0">
                <a:pos x="504" y="660"/>
              </a:cxn>
              <a:cxn ang="0">
                <a:pos x="534" y="656"/>
              </a:cxn>
              <a:cxn ang="0">
                <a:pos x="550" y="644"/>
              </a:cxn>
              <a:cxn ang="0">
                <a:pos x="570" y="612"/>
              </a:cxn>
              <a:cxn ang="0">
                <a:pos x="612" y="586"/>
              </a:cxn>
              <a:cxn ang="0">
                <a:pos x="630" y="554"/>
              </a:cxn>
              <a:cxn ang="0">
                <a:pos x="656" y="520"/>
              </a:cxn>
              <a:cxn ang="0">
                <a:pos x="682" y="492"/>
              </a:cxn>
              <a:cxn ang="0">
                <a:pos x="692" y="466"/>
              </a:cxn>
              <a:cxn ang="0">
                <a:pos x="696" y="410"/>
              </a:cxn>
              <a:cxn ang="0">
                <a:pos x="734" y="352"/>
              </a:cxn>
              <a:cxn ang="0">
                <a:pos x="718" y="316"/>
              </a:cxn>
              <a:cxn ang="0">
                <a:pos x="710" y="292"/>
              </a:cxn>
              <a:cxn ang="0">
                <a:pos x="698" y="258"/>
              </a:cxn>
              <a:cxn ang="0">
                <a:pos x="678" y="212"/>
              </a:cxn>
              <a:cxn ang="0">
                <a:pos x="654" y="182"/>
              </a:cxn>
              <a:cxn ang="0">
                <a:pos x="632" y="154"/>
              </a:cxn>
              <a:cxn ang="0">
                <a:pos x="612" y="104"/>
              </a:cxn>
              <a:cxn ang="0">
                <a:pos x="592" y="108"/>
              </a:cxn>
              <a:cxn ang="0">
                <a:pos x="548" y="100"/>
              </a:cxn>
              <a:cxn ang="0">
                <a:pos x="508" y="22"/>
              </a:cxn>
              <a:cxn ang="0">
                <a:pos x="456" y="48"/>
              </a:cxn>
              <a:cxn ang="0">
                <a:pos x="430" y="46"/>
              </a:cxn>
              <a:cxn ang="0">
                <a:pos x="370" y="10"/>
              </a:cxn>
              <a:cxn ang="0">
                <a:pos x="348" y="10"/>
              </a:cxn>
              <a:cxn ang="0">
                <a:pos x="326" y="28"/>
              </a:cxn>
              <a:cxn ang="0">
                <a:pos x="294" y="42"/>
              </a:cxn>
              <a:cxn ang="0">
                <a:pos x="256" y="12"/>
              </a:cxn>
            </a:cxnLst>
            <a:rect l="0" t="0" r="r" b="b"/>
            <a:pathLst>
              <a:path w="742" h="718">
                <a:moveTo>
                  <a:pt x="256" y="12"/>
                </a:moveTo>
                <a:lnTo>
                  <a:pt x="252" y="8"/>
                </a:lnTo>
                <a:lnTo>
                  <a:pt x="252" y="6"/>
                </a:lnTo>
                <a:lnTo>
                  <a:pt x="250" y="6"/>
                </a:lnTo>
                <a:lnTo>
                  <a:pt x="252" y="8"/>
                </a:lnTo>
                <a:lnTo>
                  <a:pt x="254" y="10"/>
                </a:lnTo>
                <a:lnTo>
                  <a:pt x="256" y="12"/>
                </a:lnTo>
                <a:lnTo>
                  <a:pt x="260" y="16"/>
                </a:lnTo>
                <a:lnTo>
                  <a:pt x="264" y="20"/>
                </a:lnTo>
                <a:lnTo>
                  <a:pt x="268" y="24"/>
                </a:lnTo>
                <a:lnTo>
                  <a:pt x="270" y="28"/>
                </a:lnTo>
                <a:lnTo>
                  <a:pt x="274" y="32"/>
                </a:lnTo>
                <a:lnTo>
                  <a:pt x="278" y="34"/>
                </a:lnTo>
                <a:lnTo>
                  <a:pt x="280" y="36"/>
                </a:lnTo>
                <a:lnTo>
                  <a:pt x="280" y="38"/>
                </a:lnTo>
                <a:lnTo>
                  <a:pt x="282" y="38"/>
                </a:lnTo>
                <a:lnTo>
                  <a:pt x="288" y="48"/>
                </a:lnTo>
                <a:lnTo>
                  <a:pt x="286" y="52"/>
                </a:lnTo>
                <a:lnTo>
                  <a:pt x="278" y="56"/>
                </a:lnTo>
                <a:lnTo>
                  <a:pt x="268" y="58"/>
                </a:lnTo>
                <a:lnTo>
                  <a:pt x="256" y="58"/>
                </a:lnTo>
                <a:lnTo>
                  <a:pt x="246" y="56"/>
                </a:lnTo>
                <a:lnTo>
                  <a:pt x="238" y="54"/>
                </a:lnTo>
                <a:lnTo>
                  <a:pt x="242" y="58"/>
                </a:lnTo>
                <a:lnTo>
                  <a:pt x="246" y="62"/>
                </a:lnTo>
                <a:lnTo>
                  <a:pt x="244" y="64"/>
                </a:lnTo>
                <a:lnTo>
                  <a:pt x="242" y="68"/>
                </a:lnTo>
                <a:lnTo>
                  <a:pt x="238" y="70"/>
                </a:lnTo>
                <a:lnTo>
                  <a:pt x="232" y="72"/>
                </a:lnTo>
                <a:lnTo>
                  <a:pt x="228" y="72"/>
                </a:lnTo>
                <a:lnTo>
                  <a:pt x="222" y="70"/>
                </a:lnTo>
                <a:lnTo>
                  <a:pt x="216" y="68"/>
                </a:lnTo>
                <a:lnTo>
                  <a:pt x="212" y="64"/>
                </a:lnTo>
                <a:lnTo>
                  <a:pt x="206" y="64"/>
                </a:lnTo>
                <a:lnTo>
                  <a:pt x="204" y="68"/>
                </a:lnTo>
                <a:lnTo>
                  <a:pt x="202" y="72"/>
                </a:lnTo>
                <a:lnTo>
                  <a:pt x="200" y="76"/>
                </a:lnTo>
                <a:lnTo>
                  <a:pt x="196" y="78"/>
                </a:lnTo>
                <a:lnTo>
                  <a:pt x="190" y="80"/>
                </a:lnTo>
                <a:lnTo>
                  <a:pt x="196" y="82"/>
                </a:lnTo>
                <a:lnTo>
                  <a:pt x="198" y="86"/>
                </a:lnTo>
                <a:lnTo>
                  <a:pt x="200" y="90"/>
                </a:lnTo>
                <a:lnTo>
                  <a:pt x="200" y="94"/>
                </a:lnTo>
                <a:lnTo>
                  <a:pt x="198" y="98"/>
                </a:lnTo>
                <a:lnTo>
                  <a:pt x="194" y="102"/>
                </a:lnTo>
                <a:lnTo>
                  <a:pt x="186" y="102"/>
                </a:lnTo>
                <a:lnTo>
                  <a:pt x="172" y="100"/>
                </a:lnTo>
                <a:lnTo>
                  <a:pt x="162" y="100"/>
                </a:lnTo>
                <a:lnTo>
                  <a:pt x="164" y="102"/>
                </a:lnTo>
                <a:lnTo>
                  <a:pt x="166" y="106"/>
                </a:lnTo>
                <a:lnTo>
                  <a:pt x="168" y="110"/>
                </a:lnTo>
                <a:lnTo>
                  <a:pt x="154" y="110"/>
                </a:lnTo>
                <a:lnTo>
                  <a:pt x="140" y="110"/>
                </a:lnTo>
                <a:lnTo>
                  <a:pt x="140" y="114"/>
                </a:lnTo>
                <a:lnTo>
                  <a:pt x="142" y="116"/>
                </a:lnTo>
                <a:lnTo>
                  <a:pt x="136" y="118"/>
                </a:lnTo>
                <a:lnTo>
                  <a:pt x="130" y="118"/>
                </a:lnTo>
                <a:lnTo>
                  <a:pt x="124" y="118"/>
                </a:lnTo>
                <a:lnTo>
                  <a:pt x="126" y="122"/>
                </a:lnTo>
                <a:lnTo>
                  <a:pt x="126" y="126"/>
                </a:lnTo>
                <a:lnTo>
                  <a:pt x="126" y="130"/>
                </a:lnTo>
                <a:lnTo>
                  <a:pt x="128" y="134"/>
                </a:lnTo>
                <a:lnTo>
                  <a:pt x="116" y="136"/>
                </a:lnTo>
                <a:lnTo>
                  <a:pt x="106" y="140"/>
                </a:lnTo>
                <a:lnTo>
                  <a:pt x="96" y="144"/>
                </a:lnTo>
                <a:lnTo>
                  <a:pt x="82" y="142"/>
                </a:lnTo>
                <a:lnTo>
                  <a:pt x="88" y="146"/>
                </a:lnTo>
                <a:lnTo>
                  <a:pt x="92" y="148"/>
                </a:lnTo>
                <a:lnTo>
                  <a:pt x="92" y="152"/>
                </a:lnTo>
                <a:lnTo>
                  <a:pt x="92" y="156"/>
                </a:lnTo>
                <a:lnTo>
                  <a:pt x="88" y="160"/>
                </a:lnTo>
                <a:lnTo>
                  <a:pt x="84" y="164"/>
                </a:lnTo>
                <a:lnTo>
                  <a:pt x="78" y="166"/>
                </a:lnTo>
                <a:lnTo>
                  <a:pt x="74" y="168"/>
                </a:lnTo>
                <a:lnTo>
                  <a:pt x="68" y="170"/>
                </a:lnTo>
                <a:lnTo>
                  <a:pt x="62" y="172"/>
                </a:lnTo>
                <a:lnTo>
                  <a:pt x="58" y="172"/>
                </a:lnTo>
                <a:lnTo>
                  <a:pt x="64" y="174"/>
                </a:lnTo>
                <a:lnTo>
                  <a:pt x="68" y="176"/>
                </a:lnTo>
                <a:lnTo>
                  <a:pt x="72" y="180"/>
                </a:lnTo>
                <a:lnTo>
                  <a:pt x="76" y="182"/>
                </a:lnTo>
                <a:lnTo>
                  <a:pt x="78" y="184"/>
                </a:lnTo>
                <a:lnTo>
                  <a:pt x="78" y="190"/>
                </a:lnTo>
                <a:lnTo>
                  <a:pt x="78" y="194"/>
                </a:lnTo>
                <a:lnTo>
                  <a:pt x="76" y="202"/>
                </a:lnTo>
                <a:lnTo>
                  <a:pt x="70" y="204"/>
                </a:lnTo>
                <a:lnTo>
                  <a:pt x="62" y="204"/>
                </a:lnTo>
                <a:lnTo>
                  <a:pt x="54" y="204"/>
                </a:lnTo>
                <a:lnTo>
                  <a:pt x="60" y="214"/>
                </a:lnTo>
                <a:lnTo>
                  <a:pt x="60" y="224"/>
                </a:lnTo>
                <a:lnTo>
                  <a:pt x="56" y="236"/>
                </a:lnTo>
                <a:lnTo>
                  <a:pt x="56" y="248"/>
                </a:lnTo>
                <a:lnTo>
                  <a:pt x="46" y="248"/>
                </a:lnTo>
                <a:lnTo>
                  <a:pt x="34" y="248"/>
                </a:lnTo>
                <a:lnTo>
                  <a:pt x="38" y="250"/>
                </a:lnTo>
                <a:lnTo>
                  <a:pt x="42" y="254"/>
                </a:lnTo>
                <a:lnTo>
                  <a:pt x="44" y="260"/>
                </a:lnTo>
                <a:lnTo>
                  <a:pt x="44" y="268"/>
                </a:lnTo>
                <a:lnTo>
                  <a:pt x="42" y="272"/>
                </a:lnTo>
                <a:lnTo>
                  <a:pt x="38" y="276"/>
                </a:lnTo>
                <a:lnTo>
                  <a:pt x="34" y="278"/>
                </a:lnTo>
                <a:lnTo>
                  <a:pt x="28" y="280"/>
                </a:lnTo>
                <a:lnTo>
                  <a:pt x="24" y="280"/>
                </a:lnTo>
                <a:lnTo>
                  <a:pt x="18" y="282"/>
                </a:lnTo>
                <a:lnTo>
                  <a:pt x="24" y="284"/>
                </a:lnTo>
                <a:lnTo>
                  <a:pt x="26" y="288"/>
                </a:lnTo>
                <a:lnTo>
                  <a:pt x="26" y="292"/>
                </a:lnTo>
                <a:lnTo>
                  <a:pt x="24" y="296"/>
                </a:lnTo>
                <a:lnTo>
                  <a:pt x="18" y="300"/>
                </a:lnTo>
                <a:lnTo>
                  <a:pt x="28" y="302"/>
                </a:lnTo>
                <a:lnTo>
                  <a:pt x="38" y="306"/>
                </a:lnTo>
                <a:lnTo>
                  <a:pt x="38" y="312"/>
                </a:lnTo>
                <a:lnTo>
                  <a:pt x="34" y="316"/>
                </a:lnTo>
                <a:lnTo>
                  <a:pt x="28" y="320"/>
                </a:lnTo>
                <a:lnTo>
                  <a:pt x="24" y="322"/>
                </a:lnTo>
                <a:lnTo>
                  <a:pt x="18" y="326"/>
                </a:lnTo>
                <a:lnTo>
                  <a:pt x="12" y="330"/>
                </a:lnTo>
                <a:lnTo>
                  <a:pt x="8" y="334"/>
                </a:lnTo>
                <a:lnTo>
                  <a:pt x="12" y="336"/>
                </a:lnTo>
                <a:lnTo>
                  <a:pt x="18" y="338"/>
                </a:lnTo>
                <a:lnTo>
                  <a:pt x="22" y="338"/>
                </a:lnTo>
                <a:lnTo>
                  <a:pt x="20" y="342"/>
                </a:lnTo>
                <a:lnTo>
                  <a:pt x="18" y="344"/>
                </a:lnTo>
                <a:lnTo>
                  <a:pt x="14" y="348"/>
                </a:lnTo>
                <a:lnTo>
                  <a:pt x="12" y="350"/>
                </a:lnTo>
                <a:lnTo>
                  <a:pt x="16" y="352"/>
                </a:lnTo>
                <a:lnTo>
                  <a:pt x="22" y="354"/>
                </a:lnTo>
                <a:lnTo>
                  <a:pt x="26" y="356"/>
                </a:lnTo>
                <a:lnTo>
                  <a:pt x="24" y="358"/>
                </a:lnTo>
                <a:lnTo>
                  <a:pt x="22" y="362"/>
                </a:lnTo>
                <a:lnTo>
                  <a:pt x="32" y="364"/>
                </a:lnTo>
                <a:lnTo>
                  <a:pt x="44" y="368"/>
                </a:lnTo>
                <a:lnTo>
                  <a:pt x="22" y="382"/>
                </a:lnTo>
                <a:lnTo>
                  <a:pt x="0" y="394"/>
                </a:lnTo>
                <a:lnTo>
                  <a:pt x="6" y="396"/>
                </a:lnTo>
                <a:lnTo>
                  <a:pt x="14" y="398"/>
                </a:lnTo>
                <a:lnTo>
                  <a:pt x="20" y="402"/>
                </a:lnTo>
                <a:lnTo>
                  <a:pt x="24" y="406"/>
                </a:lnTo>
                <a:lnTo>
                  <a:pt x="22" y="408"/>
                </a:lnTo>
                <a:lnTo>
                  <a:pt x="20" y="410"/>
                </a:lnTo>
                <a:lnTo>
                  <a:pt x="16" y="412"/>
                </a:lnTo>
                <a:lnTo>
                  <a:pt x="22" y="414"/>
                </a:lnTo>
                <a:lnTo>
                  <a:pt x="28" y="416"/>
                </a:lnTo>
                <a:lnTo>
                  <a:pt x="30" y="420"/>
                </a:lnTo>
                <a:lnTo>
                  <a:pt x="32" y="424"/>
                </a:lnTo>
                <a:lnTo>
                  <a:pt x="32" y="428"/>
                </a:lnTo>
                <a:lnTo>
                  <a:pt x="28" y="434"/>
                </a:lnTo>
                <a:lnTo>
                  <a:pt x="32" y="434"/>
                </a:lnTo>
                <a:lnTo>
                  <a:pt x="34" y="434"/>
                </a:lnTo>
                <a:lnTo>
                  <a:pt x="34" y="440"/>
                </a:lnTo>
                <a:lnTo>
                  <a:pt x="30" y="442"/>
                </a:lnTo>
                <a:lnTo>
                  <a:pt x="26" y="446"/>
                </a:lnTo>
                <a:lnTo>
                  <a:pt x="22" y="448"/>
                </a:lnTo>
                <a:lnTo>
                  <a:pt x="20" y="452"/>
                </a:lnTo>
                <a:lnTo>
                  <a:pt x="16" y="456"/>
                </a:lnTo>
                <a:lnTo>
                  <a:pt x="22" y="454"/>
                </a:lnTo>
                <a:lnTo>
                  <a:pt x="28" y="456"/>
                </a:lnTo>
                <a:lnTo>
                  <a:pt x="34" y="458"/>
                </a:lnTo>
                <a:lnTo>
                  <a:pt x="40" y="460"/>
                </a:lnTo>
                <a:lnTo>
                  <a:pt x="44" y="464"/>
                </a:lnTo>
                <a:lnTo>
                  <a:pt x="40" y="468"/>
                </a:lnTo>
                <a:lnTo>
                  <a:pt x="38" y="472"/>
                </a:lnTo>
                <a:lnTo>
                  <a:pt x="34" y="476"/>
                </a:lnTo>
                <a:lnTo>
                  <a:pt x="40" y="478"/>
                </a:lnTo>
                <a:lnTo>
                  <a:pt x="44" y="482"/>
                </a:lnTo>
                <a:lnTo>
                  <a:pt x="48" y="486"/>
                </a:lnTo>
                <a:lnTo>
                  <a:pt x="48" y="490"/>
                </a:lnTo>
                <a:lnTo>
                  <a:pt x="48" y="496"/>
                </a:lnTo>
                <a:lnTo>
                  <a:pt x="54" y="496"/>
                </a:lnTo>
                <a:lnTo>
                  <a:pt x="60" y="498"/>
                </a:lnTo>
                <a:lnTo>
                  <a:pt x="64" y="500"/>
                </a:lnTo>
                <a:lnTo>
                  <a:pt x="66" y="504"/>
                </a:lnTo>
                <a:lnTo>
                  <a:pt x="66" y="508"/>
                </a:lnTo>
                <a:lnTo>
                  <a:pt x="66" y="514"/>
                </a:lnTo>
                <a:lnTo>
                  <a:pt x="62" y="520"/>
                </a:lnTo>
                <a:lnTo>
                  <a:pt x="68" y="524"/>
                </a:lnTo>
                <a:lnTo>
                  <a:pt x="72" y="528"/>
                </a:lnTo>
                <a:lnTo>
                  <a:pt x="74" y="534"/>
                </a:lnTo>
                <a:lnTo>
                  <a:pt x="76" y="540"/>
                </a:lnTo>
                <a:lnTo>
                  <a:pt x="76" y="546"/>
                </a:lnTo>
                <a:lnTo>
                  <a:pt x="96" y="546"/>
                </a:lnTo>
                <a:lnTo>
                  <a:pt x="118" y="544"/>
                </a:lnTo>
                <a:lnTo>
                  <a:pt x="114" y="552"/>
                </a:lnTo>
                <a:lnTo>
                  <a:pt x="112" y="558"/>
                </a:lnTo>
                <a:lnTo>
                  <a:pt x="110" y="566"/>
                </a:lnTo>
                <a:lnTo>
                  <a:pt x="108" y="572"/>
                </a:lnTo>
                <a:lnTo>
                  <a:pt x="114" y="572"/>
                </a:lnTo>
                <a:lnTo>
                  <a:pt x="120" y="572"/>
                </a:lnTo>
                <a:lnTo>
                  <a:pt x="126" y="572"/>
                </a:lnTo>
                <a:lnTo>
                  <a:pt x="122" y="578"/>
                </a:lnTo>
                <a:lnTo>
                  <a:pt x="118" y="584"/>
                </a:lnTo>
                <a:lnTo>
                  <a:pt x="116" y="592"/>
                </a:lnTo>
                <a:lnTo>
                  <a:pt x="122" y="592"/>
                </a:lnTo>
                <a:lnTo>
                  <a:pt x="128" y="592"/>
                </a:lnTo>
                <a:lnTo>
                  <a:pt x="136" y="592"/>
                </a:lnTo>
                <a:lnTo>
                  <a:pt x="134" y="594"/>
                </a:lnTo>
                <a:lnTo>
                  <a:pt x="132" y="598"/>
                </a:lnTo>
                <a:lnTo>
                  <a:pt x="130" y="602"/>
                </a:lnTo>
                <a:lnTo>
                  <a:pt x="128" y="604"/>
                </a:lnTo>
                <a:lnTo>
                  <a:pt x="144" y="606"/>
                </a:lnTo>
                <a:lnTo>
                  <a:pt x="156" y="610"/>
                </a:lnTo>
                <a:lnTo>
                  <a:pt x="164" y="622"/>
                </a:lnTo>
                <a:lnTo>
                  <a:pt x="162" y="620"/>
                </a:lnTo>
                <a:lnTo>
                  <a:pt x="160" y="618"/>
                </a:lnTo>
                <a:lnTo>
                  <a:pt x="164" y="614"/>
                </a:lnTo>
                <a:lnTo>
                  <a:pt x="168" y="614"/>
                </a:lnTo>
                <a:lnTo>
                  <a:pt x="170" y="614"/>
                </a:lnTo>
                <a:lnTo>
                  <a:pt x="172" y="614"/>
                </a:lnTo>
                <a:lnTo>
                  <a:pt x="174" y="618"/>
                </a:lnTo>
                <a:lnTo>
                  <a:pt x="174" y="620"/>
                </a:lnTo>
                <a:lnTo>
                  <a:pt x="176" y="624"/>
                </a:lnTo>
                <a:lnTo>
                  <a:pt x="178" y="628"/>
                </a:lnTo>
                <a:lnTo>
                  <a:pt x="178" y="630"/>
                </a:lnTo>
                <a:lnTo>
                  <a:pt x="180" y="632"/>
                </a:lnTo>
                <a:lnTo>
                  <a:pt x="184" y="634"/>
                </a:lnTo>
                <a:lnTo>
                  <a:pt x="188" y="636"/>
                </a:lnTo>
                <a:lnTo>
                  <a:pt x="190" y="636"/>
                </a:lnTo>
                <a:lnTo>
                  <a:pt x="194" y="638"/>
                </a:lnTo>
                <a:lnTo>
                  <a:pt x="198" y="638"/>
                </a:lnTo>
                <a:lnTo>
                  <a:pt x="200" y="640"/>
                </a:lnTo>
                <a:lnTo>
                  <a:pt x="202" y="644"/>
                </a:lnTo>
                <a:lnTo>
                  <a:pt x="204" y="648"/>
                </a:lnTo>
                <a:lnTo>
                  <a:pt x="206" y="646"/>
                </a:lnTo>
                <a:lnTo>
                  <a:pt x="210" y="646"/>
                </a:lnTo>
                <a:lnTo>
                  <a:pt x="212" y="644"/>
                </a:lnTo>
                <a:lnTo>
                  <a:pt x="216" y="648"/>
                </a:lnTo>
                <a:lnTo>
                  <a:pt x="220" y="654"/>
                </a:lnTo>
                <a:lnTo>
                  <a:pt x="222" y="658"/>
                </a:lnTo>
                <a:lnTo>
                  <a:pt x="224" y="654"/>
                </a:lnTo>
                <a:lnTo>
                  <a:pt x="228" y="650"/>
                </a:lnTo>
                <a:lnTo>
                  <a:pt x="232" y="652"/>
                </a:lnTo>
                <a:lnTo>
                  <a:pt x="234" y="654"/>
                </a:lnTo>
                <a:lnTo>
                  <a:pt x="238" y="656"/>
                </a:lnTo>
                <a:lnTo>
                  <a:pt x="238" y="662"/>
                </a:lnTo>
                <a:lnTo>
                  <a:pt x="240" y="666"/>
                </a:lnTo>
                <a:lnTo>
                  <a:pt x="252" y="662"/>
                </a:lnTo>
                <a:lnTo>
                  <a:pt x="262" y="666"/>
                </a:lnTo>
                <a:lnTo>
                  <a:pt x="270" y="674"/>
                </a:lnTo>
                <a:lnTo>
                  <a:pt x="276" y="686"/>
                </a:lnTo>
                <a:lnTo>
                  <a:pt x="274" y="678"/>
                </a:lnTo>
                <a:lnTo>
                  <a:pt x="276" y="674"/>
                </a:lnTo>
                <a:lnTo>
                  <a:pt x="278" y="670"/>
                </a:lnTo>
                <a:lnTo>
                  <a:pt x="280" y="668"/>
                </a:lnTo>
                <a:lnTo>
                  <a:pt x="284" y="666"/>
                </a:lnTo>
                <a:lnTo>
                  <a:pt x="288" y="668"/>
                </a:lnTo>
                <a:lnTo>
                  <a:pt x="292" y="672"/>
                </a:lnTo>
                <a:lnTo>
                  <a:pt x="296" y="678"/>
                </a:lnTo>
                <a:lnTo>
                  <a:pt x="294" y="674"/>
                </a:lnTo>
                <a:lnTo>
                  <a:pt x="294" y="674"/>
                </a:lnTo>
                <a:lnTo>
                  <a:pt x="296" y="674"/>
                </a:lnTo>
                <a:lnTo>
                  <a:pt x="298" y="674"/>
                </a:lnTo>
                <a:lnTo>
                  <a:pt x="300" y="676"/>
                </a:lnTo>
                <a:lnTo>
                  <a:pt x="302" y="680"/>
                </a:lnTo>
                <a:lnTo>
                  <a:pt x="304" y="682"/>
                </a:lnTo>
                <a:lnTo>
                  <a:pt x="304" y="686"/>
                </a:lnTo>
                <a:lnTo>
                  <a:pt x="310" y="682"/>
                </a:lnTo>
                <a:lnTo>
                  <a:pt x="318" y="680"/>
                </a:lnTo>
                <a:lnTo>
                  <a:pt x="324" y="678"/>
                </a:lnTo>
                <a:lnTo>
                  <a:pt x="326" y="682"/>
                </a:lnTo>
                <a:lnTo>
                  <a:pt x="328" y="684"/>
                </a:lnTo>
                <a:lnTo>
                  <a:pt x="330" y="688"/>
                </a:lnTo>
                <a:lnTo>
                  <a:pt x="330" y="692"/>
                </a:lnTo>
                <a:lnTo>
                  <a:pt x="332" y="686"/>
                </a:lnTo>
                <a:lnTo>
                  <a:pt x="332" y="684"/>
                </a:lnTo>
                <a:lnTo>
                  <a:pt x="334" y="682"/>
                </a:lnTo>
                <a:lnTo>
                  <a:pt x="338" y="684"/>
                </a:lnTo>
                <a:lnTo>
                  <a:pt x="340" y="684"/>
                </a:lnTo>
                <a:lnTo>
                  <a:pt x="344" y="688"/>
                </a:lnTo>
                <a:lnTo>
                  <a:pt x="346" y="690"/>
                </a:lnTo>
                <a:lnTo>
                  <a:pt x="350" y="694"/>
                </a:lnTo>
                <a:lnTo>
                  <a:pt x="352" y="698"/>
                </a:lnTo>
                <a:lnTo>
                  <a:pt x="356" y="702"/>
                </a:lnTo>
                <a:lnTo>
                  <a:pt x="358" y="706"/>
                </a:lnTo>
                <a:lnTo>
                  <a:pt x="360" y="708"/>
                </a:lnTo>
                <a:lnTo>
                  <a:pt x="364" y="700"/>
                </a:lnTo>
                <a:lnTo>
                  <a:pt x="370" y="700"/>
                </a:lnTo>
                <a:lnTo>
                  <a:pt x="378" y="704"/>
                </a:lnTo>
                <a:lnTo>
                  <a:pt x="386" y="712"/>
                </a:lnTo>
                <a:lnTo>
                  <a:pt x="392" y="718"/>
                </a:lnTo>
                <a:lnTo>
                  <a:pt x="386" y="714"/>
                </a:lnTo>
                <a:lnTo>
                  <a:pt x="384" y="710"/>
                </a:lnTo>
                <a:lnTo>
                  <a:pt x="382" y="706"/>
                </a:lnTo>
                <a:lnTo>
                  <a:pt x="382" y="702"/>
                </a:lnTo>
                <a:lnTo>
                  <a:pt x="384" y="696"/>
                </a:lnTo>
                <a:lnTo>
                  <a:pt x="386" y="692"/>
                </a:lnTo>
                <a:lnTo>
                  <a:pt x="390" y="690"/>
                </a:lnTo>
                <a:lnTo>
                  <a:pt x="394" y="686"/>
                </a:lnTo>
                <a:lnTo>
                  <a:pt x="398" y="686"/>
                </a:lnTo>
                <a:lnTo>
                  <a:pt x="404" y="688"/>
                </a:lnTo>
                <a:lnTo>
                  <a:pt x="408" y="690"/>
                </a:lnTo>
                <a:lnTo>
                  <a:pt x="412" y="696"/>
                </a:lnTo>
                <a:lnTo>
                  <a:pt x="414" y="692"/>
                </a:lnTo>
                <a:lnTo>
                  <a:pt x="414" y="690"/>
                </a:lnTo>
                <a:lnTo>
                  <a:pt x="418" y="688"/>
                </a:lnTo>
                <a:lnTo>
                  <a:pt x="420" y="686"/>
                </a:lnTo>
                <a:lnTo>
                  <a:pt x="424" y="686"/>
                </a:lnTo>
                <a:lnTo>
                  <a:pt x="428" y="688"/>
                </a:lnTo>
                <a:lnTo>
                  <a:pt x="432" y="690"/>
                </a:lnTo>
                <a:lnTo>
                  <a:pt x="434" y="694"/>
                </a:lnTo>
                <a:lnTo>
                  <a:pt x="438" y="682"/>
                </a:lnTo>
                <a:lnTo>
                  <a:pt x="450" y="676"/>
                </a:lnTo>
                <a:lnTo>
                  <a:pt x="462" y="674"/>
                </a:lnTo>
                <a:lnTo>
                  <a:pt x="472" y="680"/>
                </a:lnTo>
                <a:lnTo>
                  <a:pt x="482" y="672"/>
                </a:lnTo>
                <a:lnTo>
                  <a:pt x="494" y="666"/>
                </a:lnTo>
                <a:lnTo>
                  <a:pt x="504" y="660"/>
                </a:lnTo>
                <a:lnTo>
                  <a:pt x="506" y="658"/>
                </a:lnTo>
                <a:lnTo>
                  <a:pt x="508" y="656"/>
                </a:lnTo>
                <a:lnTo>
                  <a:pt x="508" y="654"/>
                </a:lnTo>
                <a:lnTo>
                  <a:pt x="510" y="654"/>
                </a:lnTo>
                <a:lnTo>
                  <a:pt x="514" y="652"/>
                </a:lnTo>
                <a:lnTo>
                  <a:pt x="520" y="652"/>
                </a:lnTo>
                <a:lnTo>
                  <a:pt x="524" y="652"/>
                </a:lnTo>
                <a:lnTo>
                  <a:pt x="528" y="654"/>
                </a:lnTo>
                <a:lnTo>
                  <a:pt x="534" y="656"/>
                </a:lnTo>
                <a:lnTo>
                  <a:pt x="540" y="658"/>
                </a:lnTo>
                <a:lnTo>
                  <a:pt x="538" y="654"/>
                </a:lnTo>
                <a:lnTo>
                  <a:pt x="538" y="652"/>
                </a:lnTo>
                <a:lnTo>
                  <a:pt x="538" y="648"/>
                </a:lnTo>
                <a:lnTo>
                  <a:pt x="550" y="648"/>
                </a:lnTo>
                <a:lnTo>
                  <a:pt x="562" y="650"/>
                </a:lnTo>
                <a:lnTo>
                  <a:pt x="558" y="648"/>
                </a:lnTo>
                <a:lnTo>
                  <a:pt x="552" y="646"/>
                </a:lnTo>
                <a:lnTo>
                  <a:pt x="550" y="644"/>
                </a:lnTo>
                <a:lnTo>
                  <a:pt x="546" y="640"/>
                </a:lnTo>
                <a:lnTo>
                  <a:pt x="544" y="634"/>
                </a:lnTo>
                <a:lnTo>
                  <a:pt x="544" y="628"/>
                </a:lnTo>
                <a:lnTo>
                  <a:pt x="546" y="622"/>
                </a:lnTo>
                <a:lnTo>
                  <a:pt x="548" y="616"/>
                </a:lnTo>
                <a:lnTo>
                  <a:pt x="552" y="614"/>
                </a:lnTo>
                <a:lnTo>
                  <a:pt x="558" y="612"/>
                </a:lnTo>
                <a:lnTo>
                  <a:pt x="564" y="612"/>
                </a:lnTo>
                <a:lnTo>
                  <a:pt x="570" y="612"/>
                </a:lnTo>
                <a:lnTo>
                  <a:pt x="576" y="612"/>
                </a:lnTo>
                <a:lnTo>
                  <a:pt x="572" y="608"/>
                </a:lnTo>
                <a:lnTo>
                  <a:pt x="572" y="606"/>
                </a:lnTo>
                <a:lnTo>
                  <a:pt x="570" y="602"/>
                </a:lnTo>
                <a:lnTo>
                  <a:pt x="570" y="598"/>
                </a:lnTo>
                <a:lnTo>
                  <a:pt x="584" y="600"/>
                </a:lnTo>
                <a:lnTo>
                  <a:pt x="592" y="598"/>
                </a:lnTo>
                <a:lnTo>
                  <a:pt x="600" y="594"/>
                </a:lnTo>
                <a:lnTo>
                  <a:pt x="612" y="586"/>
                </a:lnTo>
                <a:lnTo>
                  <a:pt x="614" y="582"/>
                </a:lnTo>
                <a:lnTo>
                  <a:pt x="620" y="580"/>
                </a:lnTo>
                <a:lnTo>
                  <a:pt x="624" y="580"/>
                </a:lnTo>
                <a:lnTo>
                  <a:pt x="626" y="576"/>
                </a:lnTo>
                <a:lnTo>
                  <a:pt x="628" y="572"/>
                </a:lnTo>
                <a:lnTo>
                  <a:pt x="628" y="568"/>
                </a:lnTo>
                <a:lnTo>
                  <a:pt x="628" y="562"/>
                </a:lnTo>
                <a:lnTo>
                  <a:pt x="628" y="558"/>
                </a:lnTo>
                <a:lnTo>
                  <a:pt x="630" y="554"/>
                </a:lnTo>
                <a:lnTo>
                  <a:pt x="626" y="552"/>
                </a:lnTo>
                <a:lnTo>
                  <a:pt x="622" y="548"/>
                </a:lnTo>
                <a:lnTo>
                  <a:pt x="620" y="548"/>
                </a:lnTo>
                <a:lnTo>
                  <a:pt x="630" y="536"/>
                </a:lnTo>
                <a:lnTo>
                  <a:pt x="642" y="532"/>
                </a:lnTo>
                <a:lnTo>
                  <a:pt x="656" y="534"/>
                </a:lnTo>
                <a:lnTo>
                  <a:pt x="656" y="530"/>
                </a:lnTo>
                <a:lnTo>
                  <a:pt x="656" y="524"/>
                </a:lnTo>
                <a:lnTo>
                  <a:pt x="656" y="520"/>
                </a:lnTo>
                <a:lnTo>
                  <a:pt x="658" y="516"/>
                </a:lnTo>
                <a:lnTo>
                  <a:pt x="658" y="512"/>
                </a:lnTo>
                <a:lnTo>
                  <a:pt x="662" y="510"/>
                </a:lnTo>
                <a:lnTo>
                  <a:pt x="666" y="508"/>
                </a:lnTo>
                <a:lnTo>
                  <a:pt x="672" y="508"/>
                </a:lnTo>
                <a:lnTo>
                  <a:pt x="674" y="502"/>
                </a:lnTo>
                <a:lnTo>
                  <a:pt x="676" y="498"/>
                </a:lnTo>
                <a:lnTo>
                  <a:pt x="678" y="494"/>
                </a:lnTo>
                <a:lnTo>
                  <a:pt x="682" y="492"/>
                </a:lnTo>
                <a:lnTo>
                  <a:pt x="684" y="490"/>
                </a:lnTo>
                <a:lnTo>
                  <a:pt x="688" y="490"/>
                </a:lnTo>
                <a:lnTo>
                  <a:pt x="692" y="488"/>
                </a:lnTo>
                <a:lnTo>
                  <a:pt x="696" y="484"/>
                </a:lnTo>
                <a:lnTo>
                  <a:pt x="698" y="482"/>
                </a:lnTo>
                <a:lnTo>
                  <a:pt x="694" y="478"/>
                </a:lnTo>
                <a:lnTo>
                  <a:pt x="690" y="476"/>
                </a:lnTo>
                <a:lnTo>
                  <a:pt x="688" y="472"/>
                </a:lnTo>
                <a:lnTo>
                  <a:pt x="692" y="466"/>
                </a:lnTo>
                <a:lnTo>
                  <a:pt x="700" y="462"/>
                </a:lnTo>
                <a:lnTo>
                  <a:pt x="708" y="458"/>
                </a:lnTo>
                <a:lnTo>
                  <a:pt x="714" y="452"/>
                </a:lnTo>
                <a:lnTo>
                  <a:pt x="704" y="446"/>
                </a:lnTo>
                <a:lnTo>
                  <a:pt x="700" y="436"/>
                </a:lnTo>
                <a:lnTo>
                  <a:pt x="700" y="424"/>
                </a:lnTo>
                <a:lnTo>
                  <a:pt x="708" y="414"/>
                </a:lnTo>
                <a:lnTo>
                  <a:pt x="702" y="412"/>
                </a:lnTo>
                <a:lnTo>
                  <a:pt x="696" y="410"/>
                </a:lnTo>
                <a:lnTo>
                  <a:pt x="692" y="408"/>
                </a:lnTo>
                <a:lnTo>
                  <a:pt x="706" y="402"/>
                </a:lnTo>
                <a:lnTo>
                  <a:pt x="712" y="398"/>
                </a:lnTo>
                <a:lnTo>
                  <a:pt x="714" y="392"/>
                </a:lnTo>
                <a:lnTo>
                  <a:pt x="716" y="382"/>
                </a:lnTo>
                <a:lnTo>
                  <a:pt x="718" y="370"/>
                </a:lnTo>
                <a:lnTo>
                  <a:pt x="724" y="362"/>
                </a:lnTo>
                <a:lnTo>
                  <a:pt x="728" y="356"/>
                </a:lnTo>
                <a:lnTo>
                  <a:pt x="734" y="352"/>
                </a:lnTo>
                <a:lnTo>
                  <a:pt x="736" y="348"/>
                </a:lnTo>
                <a:lnTo>
                  <a:pt x="736" y="342"/>
                </a:lnTo>
                <a:lnTo>
                  <a:pt x="732" y="332"/>
                </a:lnTo>
                <a:lnTo>
                  <a:pt x="736" y="330"/>
                </a:lnTo>
                <a:lnTo>
                  <a:pt x="742" y="328"/>
                </a:lnTo>
                <a:lnTo>
                  <a:pt x="736" y="326"/>
                </a:lnTo>
                <a:lnTo>
                  <a:pt x="730" y="322"/>
                </a:lnTo>
                <a:lnTo>
                  <a:pt x="722" y="320"/>
                </a:lnTo>
                <a:lnTo>
                  <a:pt x="718" y="316"/>
                </a:lnTo>
                <a:lnTo>
                  <a:pt x="714" y="312"/>
                </a:lnTo>
                <a:lnTo>
                  <a:pt x="710" y="306"/>
                </a:lnTo>
                <a:lnTo>
                  <a:pt x="716" y="306"/>
                </a:lnTo>
                <a:lnTo>
                  <a:pt x="720" y="302"/>
                </a:lnTo>
                <a:lnTo>
                  <a:pt x="726" y="302"/>
                </a:lnTo>
                <a:lnTo>
                  <a:pt x="722" y="298"/>
                </a:lnTo>
                <a:lnTo>
                  <a:pt x="718" y="296"/>
                </a:lnTo>
                <a:lnTo>
                  <a:pt x="714" y="294"/>
                </a:lnTo>
                <a:lnTo>
                  <a:pt x="710" y="292"/>
                </a:lnTo>
                <a:lnTo>
                  <a:pt x="706" y="290"/>
                </a:lnTo>
                <a:lnTo>
                  <a:pt x="702" y="286"/>
                </a:lnTo>
                <a:lnTo>
                  <a:pt x="706" y="284"/>
                </a:lnTo>
                <a:lnTo>
                  <a:pt x="708" y="282"/>
                </a:lnTo>
                <a:lnTo>
                  <a:pt x="708" y="276"/>
                </a:lnTo>
                <a:lnTo>
                  <a:pt x="704" y="272"/>
                </a:lnTo>
                <a:lnTo>
                  <a:pt x="700" y="268"/>
                </a:lnTo>
                <a:lnTo>
                  <a:pt x="694" y="268"/>
                </a:lnTo>
                <a:lnTo>
                  <a:pt x="698" y="258"/>
                </a:lnTo>
                <a:lnTo>
                  <a:pt x="704" y="248"/>
                </a:lnTo>
                <a:lnTo>
                  <a:pt x="710" y="238"/>
                </a:lnTo>
                <a:lnTo>
                  <a:pt x="700" y="250"/>
                </a:lnTo>
                <a:lnTo>
                  <a:pt x="694" y="252"/>
                </a:lnTo>
                <a:lnTo>
                  <a:pt x="690" y="250"/>
                </a:lnTo>
                <a:lnTo>
                  <a:pt x="682" y="244"/>
                </a:lnTo>
                <a:lnTo>
                  <a:pt x="672" y="234"/>
                </a:lnTo>
                <a:lnTo>
                  <a:pt x="680" y="222"/>
                </a:lnTo>
                <a:lnTo>
                  <a:pt x="678" y="212"/>
                </a:lnTo>
                <a:lnTo>
                  <a:pt x="672" y="206"/>
                </a:lnTo>
                <a:lnTo>
                  <a:pt x="662" y="202"/>
                </a:lnTo>
                <a:lnTo>
                  <a:pt x="650" y="202"/>
                </a:lnTo>
                <a:lnTo>
                  <a:pt x="654" y="198"/>
                </a:lnTo>
                <a:lnTo>
                  <a:pt x="658" y="196"/>
                </a:lnTo>
                <a:lnTo>
                  <a:pt x="662" y="192"/>
                </a:lnTo>
                <a:lnTo>
                  <a:pt x="664" y="188"/>
                </a:lnTo>
                <a:lnTo>
                  <a:pt x="660" y="184"/>
                </a:lnTo>
                <a:lnTo>
                  <a:pt x="654" y="182"/>
                </a:lnTo>
                <a:lnTo>
                  <a:pt x="650" y="180"/>
                </a:lnTo>
                <a:lnTo>
                  <a:pt x="648" y="184"/>
                </a:lnTo>
                <a:lnTo>
                  <a:pt x="646" y="190"/>
                </a:lnTo>
                <a:lnTo>
                  <a:pt x="644" y="192"/>
                </a:lnTo>
                <a:lnTo>
                  <a:pt x="640" y="196"/>
                </a:lnTo>
                <a:lnTo>
                  <a:pt x="640" y="184"/>
                </a:lnTo>
                <a:lnTo>
                  <a:pt x="640" y="172"/>
                </a:lnTo>
                <a:lnTo>
                  <a:pt x="638" y="162"/>
                </a:lnTo>
                <a:lnTo>
                  <a:pt x="632" y="154"/>
                </a:lnTo>
                <a:lnTo>
                  <a:pt x="622" y="152"/>
                </a:lnTo>
                <a:lnTo>
                  <a:pt x="622" y="146"/>
                </a:lnTo>
                <a:lnTo>
                  <a:pt x="622" y="140"/>
                </a:lnTo>
                <a:lnTo>
                  <a:pt x="622" y="134"/>
                </a:lnTo>
                <a:lnTo>
                  <a:pt x="622" y="128"/>
                </a:lnTo>
                <a:lnTo>
                  <a:pt x="618" y="110"/>
                </a:lnTo>
                <a:lnTo>
                  <a:pt x="614" y="94"/>
                </a:lnTo>
                <a:lnTo>
                  <a:pt x="612" y="98"/>
                </a:lnTo>
                <a:lnTo>
                  <a:pt x="612" y="104"/>
                </a:lnTo>
                <a:lnTo>
                  <a:pt x="610" y="108"/>
                </a:lnTo>
                <a:lnTo>
                  <a:pt x="608" y="114"/>
                </a:lnTo>
                <a:lnTo>
                  <a:pt x="606" y="118"/>
                </a:lnTo>
                <a:lnTo>
                  <a:pt x="602" y="120"/>
                </a:lnTo>
                <a:lnTo>
                  <a:pt x="598" y="122"/>
                </a:lnTo>
                <a:lnTo>
                  <a:pt x="592" y="122"/>
                </a:lnTo>
                <a:lnTo>
                  <a:pt x="592" y="118"/>
                </a:lnTo>
                <a:lnTo>
                  <a:pt x="592" y="114"/>
                </a:lnTo>
                <a:lnTo>
                  <a:pt x="592" y="108"/>
                </a:lnTo>
                <a:lnTo>
                  <a:pt x="590" y="112"/>
                </a:lnTo>
                <a:lnTo>
                  <a:pt x="586" y="114"/>
                </a:lnTo>
                <a:lnTo>
                  <a:pt x="582" y="116"/>
                </a:lnTo>
                <a:lnTo>
                  <a:pt x="574" y="100"/>
                </a:lnTo>
                <a:lnTo>
                  <a:pt x="568" y="80"/>
                </a:lnTo>
                <a:lnTo>
                  <a:pt x="564" y="90"/>
                </a:lnTo>
                <a:lnTo>
                  <a:pt x="558" y="96"/>
                </a:lnTo>
                <a:lnTo>
                  <a:pt x="552" y="104"/>
                </a:lnTo>
                <a:lnTo>
                  <a:pt x="548" y="100"/>
                </a:lnTo>
                <a:lnTo>
                  <a:pt x="544" y="94"/>
                </a:lnTo>
                <a:lnTo>
                  <a:pt x="542" y="90"/>
                </a:lnTo>
                <a:lnTo>
                  <a:pt x="540" y="82"/>
                </a:lnTo>
                <a:lnTo>
                  <a:pt x="540" y="76"/>
                </a:lnTo>
                <a:lnTo>
                  <a:pt x="536" y="80"/>
                </a:lnTo>
                <a:lnTo>
                  <a:pt x="534" y="82"/>
                </a:lnTo>
                <a:lnTo>
                  <a:pt x="530" y="84"/>
                </a:lnTo>
                <a:lnTo>
                  <a:pt x="520" y="52"/>
                </a:lnTo>
                <a:lnTo>
                  <a:pt x="508" y="22"/>
                </a:lnTo>
                <a:lnTo>
                  <a:pt x="504" y="30"/>
                </a:lnTo>
                <a:lnTo>
                  <a:pt x="498" y="40"/>
                </a:lnTo>
                <a:lnTo>
                  <a:pt x="490" y="48"/>
                </a:lnTo>
                <a:lnTo>
                  <a:pt x="482" y="52"/>
                </a:lnTo>
                <a:lnTo>
                  <a:pt x="472" y="50"/>
                </a:lnTo>
                <a:lnTo>
                  <a:pt x="468" y="52"/>
                </a:lnTo>
                <a:lnTo>
                  <a:pt x="464" y="54"/>
                </a:lnTo>
                <a:lnTo>
                  <a:pt x="460" y="58"/>
                </a:lnTo>
                <a:lnTo>
                  <a:pt x="456" y="48"/>
                </a:lnTo>
                <a:lnTo>
                  <a:pt x="450" y="38"/>
                </a:lnTo>
                <a:lnTo>
                  <a:pt x="448" y="30"/>
                </a:lnTo>
                <a:lnTo>
                  <a:pt x="444" y="28"/>
                </a:lnTo>
                <a:lnTo>
                  <a:pt x="440" y="28"/>
                </a:lnTo>
                <a:lnTo>
                  <a:pt x="440" y="36"/>
                </a:lnTo>
                <a:lnTo>
                  <a:pt x="438" y="40"/>
                </a:lnTo>
                <a:lnTo>
                  <a:pt x="436" y="44"/>
                </a:lnTo>
                <a:lnTo>
                  <a:pt x="432" y="46"/>
                </a:lnTo>
                <a:lnTo>
                  <a:pt x="430" y="46"/>
                </a:lnTo>
                <a:lnTo>
                  <a:pt x="424" y="44"/>
                </a:lnTo>
                <a:lnTo>
                  <a:pt x="420" y="40"/>
                </a:lnTo>
                <a:lnTo>
                  <a:pt x="416" y="34"/>
                </a:lnTo>
                <a:lnTo>
                  <a:pt x="412" y="38"/>
                </a:lnTo>
                <a:lnTo>
                  <a:pt x="408" y="40"/>
                </a:lnTo>
                <a:lnTo>
                  <a:pt x="404" y="44"/>
                </a:lnTo>
                <a:lnTo>
                  <a:pt x="386" y="22"/>
                </a:lnTo>
                <a:lnTo>
                  <a:pt x="368" y="0"/>
                </a:lnTo>
                <a:lnTo>
                  <a:pt x="370" y="10"/>
                </a:lnTo>
                <a:lnTo>
                  <a:pt x="372" y="18"/>
                </a:lnTo>
                <a:lnTo>
                  <a:pt x="372" y="28"/>
                </a:lnTo>
                <a:lnTo>
                  <a:pt x="364" y="26"/>
                </a:lnTo>
                <a:lnTo>
                  <a:pt x="360" y="22"/>
                </a:lnTo>
                <a:lnTo>
                  <a:pt x="354" y="16"/>
                </a:lnTo>
                <a:lnTo>
                  <a:pt x="352" y="10"/>
                </a:lnTo>
                <a:lnTo>
                  <a:pt x="350" y="2"/>
                </a:lnTo>
                <a:lnTo>
                  <a:pt x="350" y="6"/>
                </a:lnTo>
                <a:lnTo>
                  <a:pt x="348" y="10"/>
                </a:lnTo>
                <a:lnTo>
                  <a:pt x="348" y="14"/>
                </a:lnTo>
                <a:lnTo>
                  <a:pt x="346" y="20"/>
                </a:lnTo>
                <a:lnTo>
                  <a:pt x="344" y="24"/>
                </a:lnTo>
                <a:lnTo>
                  <a:pt x="342" y="28"/>
                </a:lnTo>
                <a:lnTo>
                  <a:pt x="340" y="32"/>
                </a:lnTo>
                <a:lnTo>
                  <a:pt x="338" y="34"/>
                </a:lnTo>
                <a:lnTo>
                  <a:pt x="334" y="34"/>
                </a:lnTo>
                <a:lnTo>
                  <a:pt x="330" y="32"/>
                </a:lnTo>
                <a:lnTo>
                  <a:pt x="326" y="28"/>
                </a:lnTo>
                <a:lnTo>
                  <a:pt x="326" y="32"/>
                </a:lnTo>
                <a:lnTo>
                  <a:pt x="328" y="38"/>
                </a:lnTo>
                <a:lnTo>
                  <a:pt x="324" y="36"/>
                </a:lnTo>
                <a:lnTo>
                  <a:pt x="320" y="34"/>
                </a:lnTo>
                <a:lnTo>
                  <a:pt x="316" y="32"/>
                </a:lnTo>
                <a:lnTo>
                  <a:pt x="314" y="36"/>
                </a:lnTo>
                <a:lnTo>
                  <a:pt x="314" y="40"/>
                </a:lnTo>
                <a:lnTo>
                  <a:pt x="312" y="44"/>
                </a:lnTo>
                <a:lnTo>
                  <a:pt x="294" y="42"/>
                </a:lnTo>
                <a:lnTo>
                  <a:pt x="278" y="32"/>
                </a:lnTo>
                <a:lnTo>
                  <a:pt x="264" y="18"/>
                </a:lnTo>
                <a:lnTo>
                  <a:pt x="250" y="4"/>
                </a:lnTo>
                <a:lnTo>
                  <a:pt x="260" y="6"/>
                </a:lnTo>
                <a:lnTo>
                  <a:pt x="266" y="14"/>
                </a:lnTo>
                <a:lnTo>
                  <a:pt x="270" y="24"/>
                </a:lnTo>
                <a:lnTo>
                  <a:pt x="274" y="34"/>
                </a:lnTo>
                <a:lnTo>
                  <a:pt x="282" y="40"/>
                </a:lnTo>
                <a:lnTo>
                  <a:pt x="256" y="12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69804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7" name="Freeform 6"/>
          <p:cNvSpPr>
            <a:spLocks/>
          </p:cNvSpPr>
          <p:nvPr/>
        </p:nvSpPr>
        <p:spPr bwMode="ltGray">
          <a:xfrm>
            <a:off x="695325" y="2925763"/>
            <a:ext cx="2160588" cy="2232025"/>
          </a:xfrm>
          <a:custGeom>
            <a:avLst/>
            <a:gdLst/>
            <a:ahLst/>
            <a:cxnLst>
              <a:cxn ang="0">
                <a:pos x="264" y="20"/>
              </a:cxn>
              <a:cxn ang="0">
                <a:pos x="286" y="52"/>
              </a:cxn>
              <a:cxn ang="0">
                <a:pos x="242" y="68"/>
              </a:cxn>
              <a:cxn ang="0">
                <a:pos x="202" y="72"/>
              </a:cxn>
              <a:cxn ang="0">
                <a:pos x="194" y="102"/>
              </a:cxn>
              <a:cxn ang="0">
                <a:pos x="140" y="114"/>
              </a:cxn>
              <a:cxn ang="0">
                <a:pos x="116" y="136"/>
              </a:cxn>
              <a:cxn ang="0">
                <a:pos x="84" y="164"/>
              </a:cxn>
              <a:cxn ang="0">
                <a:pos x="76" y="182"/>
              </a:cxn>
              <a:cxn ang="0">
                <a:pos x="60" y="224"/>
              </a:cxn>
              <a:cxn ang="0">
                <a:pos x="42" y="272"/>
              </a:cxn>
              <a:cxn ang="0">
                <a:pos x="24" y="296"/>
              </a:cxn>
              <a:cxn ang="0">
                <a:pos x="12" y="330"/>
              </a:cxn>
              <a:cxn ang="0">
                <a:pos x="16" y="352"/>
              </a:cxn>
              <a:cxn ang="0">
                <a:pos x="6" y="396"/>
              </a:cxn>
              <a:cxn ang="0">
                <a:pos x="30" y="420"/>
              </a:cxn>
              <a:cxn ang="0">
                <a:pos x="22" y="448"/>
              </a:cxn>
              <a:cxn ang="0">
                <a:pos x="38" y="472"/>
              </a:cxn>
              <a:cxn ang="0">
                <a:pos x="64" y="500"/>
              </a:cxn>
              <a:cxn ang="0">
                <a:pos x="76" y="546"/>
              </a:cxn>
              <a:cxn ang="0">
                <a:pos x="126" y="572"/>
              </a:cxn>
              <a:cxn ang="0">
                <a:pos x="130" y="602"/>
              </a:cxn>
              <a:cxn ang="0">
                <a:pos x="170" y="614"/>
              </a:cxn>
              <a:cxn ang="0">
                <a:pos x="188" y="636"/>
              </a:cxn>
              <a:cxn ang="0">
                <a:pos x="212" y="644"/>
              </a:cxn>
              <a:cxn ang="0">
                <a:pos x="238" y="662"/>
              </a:cxn>
              <a:cxn ang="0">
                <a:pos x="280" y="668"/>
              </a:cxn>
              <a:cxn ang="0">
                <a:pos x="300" y="676"/>
              </a:cxn>
              <a:cxn ang="0">
                <a:pos x="330" y="688"/>
              </a:cxn>
              <a:cxn ang="0">
                <a:pos x="350" y="694"/>
              </a:cxn>
              <a:cxn ang="0">
                <a:pos x="392" y="718"/>
              </a:cxn>
              <a:cxn ang="0">
                <a:pos x="398" y="686"/>
              </a:cxn>
              <a:cxn ang="0">
                <a:pos x="428" y="688"/>
              </a:cxn>
              <a:cxn ang="0">
                <a:pos x="504" y="660"/>
              </a:cxn>
              <a:cxn ang="0">
                <a:pos x="534" y="656"/>
              </a:cxn>
              <a:cxn ang="0">
                <a:pos x="550" y="644"/>
              </a:cxn>
              <a:cxn ang="0">
                <a:pos x="570" y="612"/>
              </a:cxn>
              <a:cxn ang="0">
                <a:pos x="612" y="586"/>
              </a:cxn>
              <a:cxn ang="0">
                <a:pos x="630" y="554"/>
              </a:cxn>
              <a:cxn ang="0">
                <a:pos x="656" y="520"/>
              </a:cxn>
              <a:cxn ang="0">
                <a:pos x="682" y="492"/>
              </a:cxn>
              <a:cxn ang="0">
                <a:pos x="692" y="466"/>
              </a:cxn>
              <a:cxn ang="0">
                <a:pos x="696" y="410"/>
              </a:cxn>
              <a:cxn ang="0">
                <a:pos x="734" y="352"/>
              </a:cxn>
              <a:cxn ang="0">
                <a:pos x="718" y="316"/>
              </a:cxn>
              <a:cxn ang="0">
                <a:pos x="710" y="292"/>
              </a:cxn>
              <a:cxn ang="0">
                <a:pos x="698" y="258"/>
              </a:cxn>
              <a:cxn ang="0">
                <a:pos x="678" y="212"/>
              </a:cxn>
              <a:cxn ang="0">
                <a:pos x="654" y="182"/>
              </a:cxn>
              <a:cxn ang="0">
                <a:pos x="632" y="154"/>
              </a:cxn>
              <a:cxn ang="0">
                <a:pos x="612" y="104"/>
              </a:cxn>
              <a:cxn ang="0">
                <a:pos x="592" y="108"/>
              </a:cxn>
              <a:cxn ang="0">
                <a:pos x="548" y="100"/>
              </a:cxn>
              <a:cxn ang="0">
                <a:pos x="508" y="22"/>
              </a:cxn>
              <a:cxn ang="0">
                <a:pos x="456" y="48"/>
              </a:cxn>
              <a:cxn ang="0">
                <a:pos x="430" y="46"/>
              </a:cxn>
              <a:cxn ang="0">
                <a:pos x="370" y="10"/>
              </a:cxn>
              <a:cxn ang="0">
                <a:pos x="348" y="10"/>
              </a:cxn>
              <a:cxn ang="0">
                <a:pos x="326" y="28"/>
              </a:cxn>
              <a:cxn ang="0">
                <a:pos x="294" y="42"/>
              </a:cxn>
              <a:cxn ang="0">
                <a:pos x="256" y="12"/>
              </a:cxn>
            </a:cxnLst>
            <a:rect l="0" t="0" r="r" b="b"/>
            <a:pathLst>
              <a:path w="742" h="718">
                <a:moveTo>
                  <a:pt x="256" y="12"/>
                </a:moveTo>
                <a:lnTo>
                  <a:pt x="252" y="8"/>
                </a:lnTo>
                <a:lnTo>
                  <a:pt x="252" y="6"/>
                </a:lnTo>
                <a:lnTo>
                  <a:pt x="250" y="6"/>
                </a:lnTo>
                <a:lnTo>
                  <a:pt x="252" y="8"/>
                </a:lnTo>
                <a:lnTo>
                  <a:pt x="254" y="10"/>
                </a:lnTo>
                <a:lnTo>
                  <a:pt x="256" y="12"/>
                </a:lnTo>
                <a:lnTo>
                  <a:pt x="260" y="16"/>
                </a:lnTo>
                <a:lnTo>
                  <a:pt x="264" y="20"/>
                </a:lnTo>
                <a:lnTo>
                  <a:pt x="268" y="24"/>
                </a:lnTo>
                <a:lnTo>
                  <a:pt x="270" y="28"/>
                </a:lnTo>
                <a:lnTo>
                  <a:pt x="274" y="32"/>
                </a:lnTo>
                <a:lnTo>
                  <a:pt x="278" y="34"/>
                </a:lnTo>
                <a:lnTo>
                  <a:pt x="280" y="36"/>
                </a:lnTo>
                <a:lnTo>
                  <a:pt x="280" y="38"/>
                </a:lnTo>
                <a:lnTo>
                  <a:pt x="282" y="38"/>
                </a:lnTo>
                <a:lnTo>
                  <a:pt x="288" y="48"/>
                </a:lnTo>
                <a:lnTo>
                  <a:pt x="286" y="52"/>
                </a:lnTo>
                <a:lnTo>
                  <a:pt x="278" y="56"/>
                </a:lnTo>
                <a:lnTo>
                  <a:pt x="268" y="58"/>
                </a:lnTo>
                <a:lnTo>
                  <a:pt x="256" y="58"/>
                </a:lnTo>
                <a:lnTo>
                  <a:pt x="246" y="56"/>
                </a:lnTo>
                <a:lnTo>
                  <a:pt x="238" y="54"/>
                </a:lnTo>
                <a:lnTo>
                  <a:pt x="242" y="58"/>
                </a:lnTo>
                <a:lnTo>
                  <a:pt x="246" y="62"/>
                </a:lnTo>
                <a:lnTo>
                  <a:pt x="244" y="64"/>
                </a:lnTo>
                <a:lnTo>
                  <a:pt x="242" y="68"/>
                </a:lnTo>
                <a:lnTo>
                  <a:pt x="238" y="70"/>
                </a:lnTo>
                <a:lnTo>
                  <a:pt x="232" y="72"/>
                </a:lnTo>
                <a:lnTo>
                  <a:pt x="228" y="72"/>
                </a:lnTo>
                <a:lnTo>
                  <a:pt x="222" y="70"/>
                </a:lnTo>
                <a:lnTo>
                  <a:pt x="216" y="68"/>
                </a:lnTo>
                <a:lnTo>
                  <a:pt x="212" y="64"/>
                </a:lnTo>
                <a:lnTo>
                  <a:pt x="206" y="64"/>
                </a:lnTo>
                <a:lnTo>
                  <a:pt x="204" y="68"/>
                </a:lnTo>
                <a:lnTo>
                  <a:pt x="202" y="72"/>
                </a:lnTo>
                <a:lnTo>
                  <a:pt x="200" y="76"/>
                </a:lnTo>
                <a:lnTo>
                  <a:pt x="196" y="78"/>
                </a:lnTo>
                <a:lnTo>
                  <a:pt x="190" y="80"/>
                </a:lnTo>
                <a:lnTo>
                  <a:pt x="196" y="82"/>
                </a:lnTo>
                <a:lnTo>
                  <a:pt x="198" y="86"/>
                </a:lnTo>
                <a:lnTo>
                  <a:pt x="200" y="90"/>
                </a:lnTo>
                <a:lnTo>
                  <a:pt x="200" y="94"/>
                </a:lnTo>
                <a:lnTo>
                  <a:pt x="198" y="98"/>
                </a:lnTo>
                <a:lnTo>
                  <a:pt x="194" y="102"/>
                </a:lnTo>
                <a:lnTo>
                  <a:pt x="186" y="102"/>
                </a:lnTo>
                <a:lnTo>
                  <a:pt x="172" y="100"/>
                </a:lnTo>
                <a:lnTo>
                  <a:pt x="162" y="100"/>
                </a:lnTo>
                <a:lnTo>
                  <a:pt x="164" y="102"/>
                </a:lnTo>
                <a:lnTo>
                  <a:pt x="166" y="106"/>
                </a:lnTo>
                <a:lnTo>
                  <a:pt x="168" y="110"/>
                </a:lnTo>
                <a:lnTo>
                  <a:pt x="154" y="110"/>
                </a:lnTo>
                <a:lnTo>
                  <a:pt x="140" y="110"/>
                </a:lnTo>
                <a:lnTo>
                  <a:pt x="140" y="114"/>
                </a:lnTo>
                <a:lnTo>
                  <a:pt x="142" y="116"/>
                </a:lnTo>
                <a:lnTo>
                  <a:pt x="136" y="118"/>
                </a:lnTo>
                <a:lnTo>
                  <a:pt x="130" y="118"/>
                </a:lnTo>
                <a:lnTo>
                  <a:pt x="124" y="118"/>
                </a:lnTo>
                <a:lnTo>
                  <a:pt x="126" y="122"/>
                </a:lnTo>
                <a:lnTo>
                  <a:pt x="126" y="126"/>
                </a:lnTo>
                <a:lnTo>
                  <a:pt x="126" y="130"/>
                </a:lnTo>
                <a:lnTo>
                  <a:pt x="128" y="134"/>
                </a:lnTo>
                <a:lnTo>
                  <a:pt x="116" y="136"/>
                </a:lnTo>
                <a:lnTo>
                  <a:pt x="106" y="140"/>
                </a:lnTo>
                <a:lnTo>
                  <a:pt x="96" y="144"/>
                </a:lnTo>
                <a:lnTo>
                  <a:pt x="82" y="142"/>
                </a:lnTo>
                <a:lnTo>
                  <a:pt x="88" y="146"/>
                </a:lnTo>
                <a:lnTo>
                  <a:pt x="92" y="148"/>
                </a:lnTo>
                <a:lnTo>
                  <a:pt x="92" y="152"/>
                </a:lnTo>
                <a:lnTo>
                  <a:pt x="92" y="156"/>
                </a:lnTo>
                <a:lnTo>
                  <a:pt x="88" y="160"/>
                </a:lnTo>
                <a:lnTo>
                  <a:pt x="84" y="164"/>
                </a:lnTo>
                <a:lnTo>
                  <a:pt x="78" y="166"/>
                </a:lnTo>
                <a:lnTo>
                  <a:pt x="74" y="168"/>
                </a:lnTo>
                <a:lnTo>
                  <a:pt x="68" y="170"/>
                </a:lnTo>
                <a:lnTo>
                  <a:pt x="62" y="172"/>
                </a:lnTo>
                <a:lnTo>
                  <a:pt x="58" y="172"/>
                </a:lnTo>
                <a:lnTo>
                  <a:pt x="64" y="174"/>
                </a:lnTo>
                <a:lnTo>
                  <a:pt x="68" y="176"/>
                </a:lnTo>
                <a:lnTo>
                  <a:pt x="72" y="180"/>
                </a:lnTo>
                <a:lnTo>
                  <a:pt x="76" y="182"/>
                </a:lnTo>
                <a:lnTo>
                  <a:pt x="78" y="184"/>
                </a:lnTo>
                <a:lnTo>
                  <a:pt x="78" y="190"/>
                </a:lnTo>
                <a:lnTo>
                  <a:pt x="78" y="194"/>
                </a:lnTo>
                <a:lnTo>
                  <a:pt x="76" y="202"/>
                </a:lnTo>
                <a:lnTo>
                  <a:pt x="70" y="204"/>
                </a:lnTo>
                <a:lnTo>
                  <a:pt x="62" y="204"/>
                </a:lnTo>
                <a:lnTo>
                  <a:pt x="54" y="204"/>
                </a:lnTo>
                <a:lnTo>
                  <a:pt x="60" y="214"/>
                </a:lnTo>
                <a:lnTo>
                  <a:pt x="60" y="224"/>
                </a:lnTo>
                <a:lnTo>
                  <a:pt x="56" y="236"/>
                </a:lnTo>
                <a:lnTo>
                  <a:pt x="56" y="248"/>
                </a:lnTo>
                <a:lnTo>
                  <a:pt x="46" y="248"/>
                </a:lnTo>
                <a:lnTo>
                  <a:pt x="34" y="248"/>
                </a:lnTo>
                <a:lnTo>
                  <a:pt x="38" y="250"/>
                </a:lnTo>
                <a:lnTo>
                  <a:pt x="42" y="254"/>
                </a:lnTo>
                <a:lnTo>
                  <a:pt x="44" y="260"/>
                </a:lnTo>
                <a:lnTo>
                  <a:pt x="44" y="268"/>
                </a:lnTo>
                <a:lnTo>
                  <a:pt x="42" y="272"/>
                </a:lnTo>
                <a:lnTo>
                  <a:pt x="38" y="276"/>
                </a:lnTo>
                <a:lnTo>
                  <a:pt x="34" y="278"/>
                </a:lnTo>
                <a:lnTo>
                  <a:pt x="28" y="280"/>
                </a:lnTo>
                <a:lnTo>
                  <a:pt x="24" y="280"/>
                </a:lnTo>
                <a:lnTo>
                  <a:pt x="18" y="282"/>
                </a:lnTo>
                <a:lnTo>
                  <a:pt x="24" y="284"/>
                </a:lnTo>
                <a:lnTo>
                  <a:pt x="26" y="288"/>
                </a:lnTo>
                <a:lnTo>
                  <a:pt x="26" y="292"/>
                </a:lnTo>
                <a:lnTo>
                  <a:pt x="24" y="296"/>
                </a:lnTo>
                <a:lnTo>
                  <a:pt x="18" y="300"/>
                </a:lnTo>
                <a:lnTo>
                  <a:pt x="28" y="302"/>
                </a:lnTo>
                <a:lnTo>
                  <a:pt x="38" y="306"/>
                </a:lnTo>
                <a:lnTo>
                  <a:pt x="38" y="312"/>
                </a:lnTo>
                <a:lnTo>
                  <a:pt x="34" y="316"/>
                </a:lnTo>
                <a:lnTo>
                  <a:pt x="28" y="320"/>
                </a:lnTo>
                <a:lnTo>
                  <a:pt x="24" y="322"/>
                </a:lnTo>
                <a:lnTo>
                  <a:pt x="18" y="326"/>
                </a:lnTo>
                <a:lnTo>
                  <a:pt x="12" y="330"/>
                </a:lnTo>
                <a:lnTo>
                  <a:pt x="8" y="334"/>
                </a:lnTo>
                <a:lnTo>
                  <a:pt x="12" y="336"/>
                </a:lnTo>
                <a:lnTo>
                  <a:pt x="18" y="338"/>
                </a:lnTo>
                <a:lnTo>
                  <a:pt x="22" y="338"/>
                </a:lnTo>
                <a:lnTo>
                  <a:pt x="20" y="342"/>
                </a:lnTo>
                <a:lnTo>
                  <a:pt x="18" y="344"/>
                </a:lnTo>
                <a:lnTo>
                  <a:pt x="14" y="348"/>
                </a:lnTo>
                <a:lnTo>
                  <a:pt x="12" y="350"/>
                </a:lnTo>
                <a:lnTo>
                  <a:pt x="16" y="352"/>
                </a:lnTo>
                <a:lnTo>
                  <a:pt x="22" y="354"/>
                </a:lnTo>
                <a:lnTo>
                  <a:pt x="26" y="356"/>
                </a:lnTo>
                <a:lnTo>
                  <a:pt x="24" y="358"/>
                </a:lnTo>
                <a:lnTo>
                  <a:pt x="22" y="362"/>
                </a:lnTo>
                <a:lnTo>
                  <a:pt x="32" y="364"/>
                </a:lnTo>
                <a:lnTo>
                  <a:pt x="44" y="368"/>
                </a:lnTo>
                <a:lnTo>
                  <a:pt x="22" y="382"/>
                </a:lnTo>
                <a:lnTo>
                  <a:pt x="0" y="394"/>
                </a:lnTo>
                <a:lnTo>
                  <a:pt x="6" y="396"/>
                </a:lnTo>
                <a:lnTo>
                  <a:pt x="14" y="398"/>
                </a:lnTo>
                <a:lnTo>
                  <a:pt x="20" y="402"/>
                </a:lnTo>
                <a:lnTo>
                  <a:pt x="24" y="406"/>
                </a:lnTo>
                <a:lnTo>
                  <a:pt x="22" y="408"/>
                </a:lnTo>
                <a:lnTo>
                  <a:pt x="20" y="410"/>
                </a:lnTo>
                <a:lnTo>
                  <a:pt x="16" y="412"/>
                </a:lnTo>
                <a:lnTo>
                  <a:pt x="22" y="414"/>
                </a:lnTo>
                <a:lnTo>
                  <a:pt x="28" y="416"/>
                </a:lnTo>
                <a:lnTo>
                  <a:pt x="30" y="420"/>
                </a:lnTo>
                <a:lnTo>
                  <a:pt x="32" y="424"/>
                </a:lnTo>
                <a:lnTo>
                  <a:pt x="32" y="428"/>
                </a:lnTo>
                <a:lnTo>
                  <a:pt x="28" y="434"/>
                </a:lnTo>
                <a:lnTo>
                  <a:pt x="32" y="434"/>
                </a:lnTo>
                <a:lnTo>
                  <a:pt x="34" y="434"/>
                </a:lnTo>
                <a:lnTo>
                  <a:pt x="34" y="440"/>
                </a:lnTo>
                <a:lnTo>
                  <a:pt x="30" y="442"/>
                </a:lnTo>
                <a:lnTo>
                  <a:pt x="26" y="446"/>
                </a:lnTo>
                <a:lnTo>
                  <a:pt x="22" y="448"/>
                </a:lnTo>
                <a:lnTo>
                  <a:pt x="20" y="452"/>
                </a:lnTo>
                <a:lnTo>
                  <a:pt x="16" y="456"/>
                </a:lnTo>
                <a:lnTo>
                  <a:pt x="22" y="454"/>
                </a:lnTo>
                <a:lnTo>
                  <a:pt x="28" y="456"/>
                </a:lnTo>
                <a:lnTo>
                  <a:pt x="34" y="458"/>
                </a:lnTo>
                <a:lnTo>
                  <a:pt x="40" y="460"/>
                </a:lnTo>
                <a:lnTo>
                  <a:pt x="44" y="464"/>
                </a:lnTo>
                <a:lnTo>
                  <a:pt x="40" y="468"/>
                </a:lnTo>
                <a:lnTo>
                  <a:pt x="38" y="472"/>
                </a:lnTo>
                <a:lnTo>
                  <a:pt x="34" y="476"/>
                </a:lnTo>
                <a:lnTo>
                  <a:pt x="40" y="478"/>
                </a:lnTo>
                <a:lnTo>
                  <a:pt x="44" y="482"/>
                </a:lnTo>
                <a:lnTo>
                  <a:pt x="48" y="486"/>
                </a:lnTo>
                <a:lnTo>
                  <a:pt x="48" y="490"/>
                </a:lnTo>
                <a:lnTo>
                  <a:pt x="48" y="496"/>
                </a:lnTo>
                <a:lnTo>
                  <a:pt x="54" y="496"/>
                </a:lnTo>
                <a:lnTo>
                  <a:pt x="60" y="498"/>
                </a:lnTo>
                <a:lnTo>
                  <a:pt x="64" y="500"/>
                </a:lnTo>
                <a:lnTo>
                  <a:pt x="66" y="504"/>
                </a:lnTo>
                <a:lnTo>
                  <a:pt x="66" y="508"/>
                </a:lnTo>
                <a:lnTo>
                  <a:pt x="66" y="514"/>
                </a:lnTo>
                <a:lnTo>
                  <a:pt x="62" y="520"/>
                </a:lnTo>
                <a:lnTo>
                  <a:pt x="68" y="524"/>
                </a:lnTo>
                <a:lnTo>
                  <a:pt x="72" y="528"/>
                </a:lnTo>
                <a:lnTo>
                  <a:pt x="74" y="534"/>
                </a:lnTo>
                <a:lnTo>
                  <a:pt x="76" y="540"/>
                </a:lnTo>
                <a:lnTo>
                  <a:pt x="76" y="546"/>
                </a:lnTo>
                <a:lnTo>
                  <a:pt x="96" y="546"/>
                </a:lnTo>
                <a:lnTo>
                  <a:pt x="118" y="544"/>
                </a:lnTo>
                <a:lnTo>
                  <a:pt x="114" y="552"/>
                </a:lnTo>
                <a:lnTo>
                  <a:pt x="112" y="558"/>
                </a:lnTo>
                <a:lnTo>
                  <a:pt x="110" y="566"/>
                </a:lnTo>
                <a:lnTo>
                  <a:pt x="108" y="572"/>
                </a:lnTo>
                <a:lnTo>
                  <a:pt x="114" y="572"/>
                </a:lnTo>
                <a:lnTo>
                  <a:pt x="120" y="572"/>
                </a:lnTo>
                <a:lnTo>
                  <a:pt x="126" y="572"/>
                </a:lnTo>
                <a:lnTo>
                  <a:pt x="122" y="578"/>
                </a:lnTo>
                <a:lnTo>
                  <a:pt x="118" y="584"/>
                </a:lnTo>
                <a:lnTo>
                  <a:pt x="116" y="592"/>
                </a:lnTo>
                <a:lnTo>
                  <a:pt x="122" y="592"/>
                </a:lnTo>
                <a:lnTo>
                  <a:pt x="128" y="592"/>
                </a:lnTo>
                <a:lnTo>
                  <a:pt x="136" y="592"/>
                </a:lnTo>
                <a:lnTo>
                  <a:pt x="134" y="594"/>
                </a:lnTo>
                <a:lnTo>
                  <a:pt x="132" y="598"/>
                </a:lnTo>
                <a:lnTo>
                  <a:pt x="130" y="602"/>
                </a:lnTo>
                <a:lnTo>
                  <a:pt x="128" y="604"/>
                </a:lnTo>
                <a:lnTo>
                  <a:pt x="144" y="606"/>
                </a:lnTo>
                <a:lnTo>
                  <a:pt x="156" y="610"/>
                </a:lnTo>
                <a:lnTo>
                  <a:pt x="164" y="622"/>
                </a:lnTo>
                <a:lnTo>
                  <a:pt x="162" y="620"/>
                </a:lnTo>
                <a:lnTo>
                  <a:pt x="160" y="618"/>
                </a:lnTo>
                <a:lnTo>
                  <a:pt x="164" y="614"/>
                </a:lnTo>
                <a:lnTo>
                  <a:pt x="168" y="614"/>
                </a:lnTo>
                <a:lnTo>
                  <a:pt x="170" y="614"/>
                </a:lnTo>
                <a:lnTo>
                  <a:pt x="172" y="614"/>
                </a:lnTo>
                <a:lnTo>
                  <a:pt x="174" y="618"/>
                </a:lnTo>
                <a:lnTo>
                  <a:pt x="174" y="620"/>
                </a:lnTo>
                <a:lnTo>
                  <a:pt x="176" y="624"/>
                </a:lnTo>
                <a:lnTo>
                  <a:pt x="178" y="628"/>
                </a:lnTo>
                <a:lnTo>
                  <a:pt x="178" y="630"/>
                </a:lnTo>
                <a:lnTo>
                  <a:pt x="180" y="632"/>
                </a:lnTo>
                <a:lnTo>
                  <a:pt x="184" y="634"/>
                </a:lnTo>
                <a:lnTo>
                  <a:pt x="188" y="636"/>
                </a:lnTo>
                <a:lnTo>
                  <a:pt x="190" y="636"/>
                </a:lnTo>
                <a:lnTo>
                  <a:pt x="194" y="638"/>
                </a:lnTo>
                <a:lnTo>
                  <a:pt x="198" y="638"/>
                </a:lnTo>
                <a:lnTo>
                  <a:pt x="200" y="640"/>
                </a:lnTo>
                <a:lnTo>
                  <a:pt x="202" y="644"/>
                </a:lnTo>
                <a:lnTo>
                  <a:pt x="204" y="648"/>
                </a:lnTo>
                <a:lnTo>
                  <a:pt x="206" y="646"/>
                </a:lnTo>
                <a:lnTo>
                  <a:pt x="210" y="646"/>
                </a:lnTo>
                <a:lnTo>
                  <a:pt x="212" y="644"/>
                </a:lnTo>
                <a:lnTo>
                  <a:pt x="216" y="648"/>
                </a:lnTo>
                <a:lnTo>
                  <a:pt x="220" y="654"/>
                </a:lnTo>
                <a:lnTo>
                  <a:pt x="222" y="658"/>
                </a:lnTo>
                <a:lnTo>
                  <a:pt x="224" y="654"/>
                </a:lnTo>
                <a:lnTo>
                  <a:pt x="228" y="650"/>
                </a:lnTo>
                <a:lnTo>
                  <a:pt x="232" y="652"/>
                </a:lnTo>
                <a:lnTo>
                  <a:pt x="234" y="654"/>
                </a:lnTo>
                <a:lnTo>
                  <a:pt x="238" y="656"/>
                </a:lnTo>
                <a:lnTo>
                  <a:pt x="238" y="662"/>
                </a:lnTo>
                <a:lnTo>
                  <a:pt x="240" y="666"/>
                </a:lnTo>
                <a:lnTo>
                  <a:pt x="252" y="662"/>
                </a:lnTo>
                <a:lnTo>
                  <a:pt x="262" y="666"/>
                </a:lnTo>
                <a:lnTo>
                  <a:pt x="270" y="674"/>
                </a:lnTo>
                <a:lnTo>
                  <a:pt x="276" y="686"/>
                </a:lnTo>
                <a:lnTo>
                  <a:pt x="274" y="678"/>
                </a:lnTo>
                <a:lnTo>
                  <a:pt x="276" y="674"/>
                </a:lnTo>
                <a:lnTo>
                  <a:pt x="278" y="670"/>
                </a:lnTo>
                <a:lnTo>
                  <a:pt x="280" y="668"/>
                </a:lnTo>
                <a:lnTo>
                  <a:pt x="284" y="666"/>
                </a:lnTo>
                <a:lnTo>
                  <a:pt x="288" y="668"/>
                </a:lnTo>
                <a:lnTo>
                  <a:pt x="292" y="672"/>
                </a:lnTo>
                <a:lnTo>
                  <a:pt x="296" y="678"/>
                </a:lnTo>
                <a:lnTo>
                  <a:pt x="294" y="674"/>
                </a:lnTo>
                <a:lnTo>
                  <a:pt x="294" y="674"/>
                </a:lnTo>
                <a:lnTo>
                  <a:pt x="296" y="674"/>
                </a:lnTo>
                <a:lnTo>
                  <a:pt x="298" y="674"/>
                </a:lnTo>
                <a:lnTo>
                  <a:pt x="300" y="676"/>
                </a:lnTo>
                <a:lnTo>
                  <a:pt x="302" y="680"/>
                </a:lnTo>
                <a:lnTo>
                  <a:pt x="304" y="682"/>
                </a:lnTo>
                <a:lnTo>
                  <a:pt x="304" y="686"/>
                </a:lnTo>
                <a:lnTo>
                  <a:pt x="310" y="682"/>
                </a:lnTo>
                <a:lnTo>
                  <a:pt x="318" y="680"/>
                </a:lnTo>
                <a:lnTo>
                  <a:pt x="324" y="678"/>
                </a:lnTo>
                <a:lnTo>
                  <a:pt x="326" y="682"/>
                </a:lnTo>
                <a:lnTo>
                  <a:pt x="328" y="684"/>
                </a:lnTo>
                <a:lnTo>
                  <a:pt x="330" y="688"/>
                </a:lnTo>
                <a:lnTo>
                  <a:pt x="330" y="692"/>
                </a:lnTo>
                <a:lnTo>
                  <a:pt x="332" y="686"/>
                </a:lnTo>
                <a:lnTo>
                  <a:pt x="332" y="684"/>
                </a:lnTo>
                <a:lnTo>
                  <a:pt x="334" y="682"/>
                </a:lnTo>
                <a:lnTo>
                  <a:pt x="338" y="684"/>
                </a:lnTo>
                <a:lnTo>
                  <a:pt x="340" y="684"/>
                </a:lnTo>
                <a:lnTo>
                  <a:pt x="344" y="688"/>
                </a:lnTo>
                <a:lnTo>
                  <a:pt x="346" y="690"/>
                </a:lnTo>
                <a:lnTo>
                  <a:pt x="350" y="694"/>
                </a:lnTo>
                <a:lnTo>
                  <a:pt x="352" y="698"/>
                </a:lnTo>
                <a:lnTo>
                  <a:pt x="356" y="702"/>
                </a:lnTo>
                <a:lnTo>
                  <a:pt x="358" y="706"/>
                </a:lnTo>
                <a:lnTo>
                  <a:pt x="360" y="708"/>
                </a:lnTo>
                <a:lnTo>
                  <a:pt x="364" y="700"/>
                </a:lnTo>
                <a:lnTo>
                  <a:pt x="370" y="700"/>
                </a:lnTo>
                <a:lnTo>
                  <a:pt x="378" y="704"/>
                </a:lnTo>
                <a:lnTo>
                  <a:pt x="386" y="712"/>
                </a:lnTo>
                <a:lnTo>
                  <a:pt x="392" y="718"/>
                </a:lnTo>
                <a:lnTo>
                  <a:pt x="386" y="714"/>
                </a:lnTo>
                <a:lnTo>
                  <a:pt x="384" y="710"/>
                </a:lnTo>
                <a:lnTo>
                  <a:pt x="382" y="706"/>
                </a:lnTo>
                <a:lnTo>
                  <a:pt x="382" y="702"/>
                </a:lnTo>
                <a:lnTo>
                  <a:pt x="384" y="696"/>
                </a:lnTo>
                <a:lnTo>
                  <a:pt x="386" y="692"/>
                </a:lnTo>
                <a:lnTo>
                  <a:pt x="390" y="690"/>
                </a:lnTo>
                <a:lnTo>
                  <a:pt x="394" y="686"/>
                </a:lnTo>
                <a:lnTo>
                  <a:pt x="398" y="686"/>
                </a:lnTo>
                <a:lnTo>
                  <a:pt x="404" y="688"/>
                </a:lnTo>
                <a:lnTo>
                  <a:pt x="408" y="690"/>
                </a:lnTo>
                <a:lnTo>
                  <a:pt x="412" y="696"/>
                </a:lnTo>
                <a:lnTo>
                  <a:pt x="414" y="692"/>
                </a:lnTo>
                <a:lnTo>
                  <a:pt x="414" y="690"/>
                </a:lnTo>
                <a:lnTo>
                  <a:pt x="418" y="688"/>
                </a:lnTo>
                <a:lnTo>
                  <a:pt x="420" y="686"/>
                </a:lnTo>
                <a:lnTo>
                  <a:pt x="424" y="686"/>
                </a:lnTo>
                <a:lnTo>
                  <a:pt x="428" y="688"/>
                </a:lnTo>
                <a:lnTo>
                  <a:pt x="432" y="690"/>
                </a:lnTo>
                <a:lnTo>
                  <a:pt x="434" y="694"/>
                </a:lnTo>
                <a:lnTo>
                  <a:pt x="438" y="682"/>
                </a:lnTo>
                <a:lnTo>
                  <a:pt x="450" y="676"/>
                </a:lnTo>
                <a:lnTo>
                  <a:pt x="462" y="674"/>
                </a:lnTo>
                <a:lnTo>
                  <a:pt x="472" y="680"/>
                </a:lnTo>
                <a:lnTo>
                  <a:pt x="482" y="672"/>
                </a:lnTo>
                <a:lnTo>
                  <a:pt x="494" y="666"/>
                </a:lnTo>
                <a:lnTo>
                  <a:pt x="504" y="660"/>
                </a:lnTo>
                <a:lnTo>
                  <a:pt x="506" y="658"/>
                </a:lnTo>
                <a:lnTo>
                  <a:pt x="508" y="656"/>
                </a:lnTo>
                <a:lnTo>
                  <a:pt x="508" y="654"/>
                </a:lnTo>
                <a:lnTo>
                  <a:pt x="510" y="654"/>
                </a:lnTo>
                <a:lnTo>
                  <a:pt x="514" y="652"/>
                </a:lnTo>
                <a:lnTo>
                  <a:pt x="520" y="652"/>
                </a:lnTo>
                <a:lnTo>
                  <a:pt x="524" y="652"/>
                </a:lnTo>
                <a:lnTo>
                  <a:pt x="528" y="654"/>
                </a:lnTo>
                <a:lnTo>
                  <a:pt x="534" y="656"/>
                </a:lnTo>
                <a:lnTo>
                  <a:pt x="540" y="658"/>
                </a:lnTo>
                <a:lnTo>
                  <a:pt x="538" y="654"/>
                </a:lnTo>
                <a:lnTo>
                  <a:pt x="538" y="652"/>
                </a:lnTo>
                <a:lnTo>
                  <a:pt x="538" y="648"/>
                </a:lnTo>
                <a:lnTo>
                  <a:pt x="550" y="648"/>
                </a:lnTo>
                <a:lnTo>
                  <a:pt x="562" y="650"/>
                </a:lnTo>
                <a:lnTo>
                  <a:pt x="558" y="648"/>
                </a:lnTo>
                <a:lnTo>
                  <a:pt x="552" y="646"/>
                </a:lnTo>
                <a:lnTo>
                  <a:pt x="550" y="644"/>
                </a:lnTo>
                <a:lnTo>
                  <a:pt x="546" y="640"/>
                </a:lnTo>
                <a:lnTo>
                  <a:pt x="544" y="634"/>
                </a:lnTo>
                <a:lnTo>
                  <a:pt x="544" y="628"/>
                </a:lnTo>
                <a:lnTo>
                  <a:pt x="546" y="622"/>
                </a:lnTo>
                <a:lnTo>
                  <a:pt x="548" y="616"/>
                </a:lnTo>
                <a:lnTo>
                  <a:pt x="552" y="614"/>
                </a:lnTo>
                <a:lnTo>
                  <a:pt x="558" y="612"/>
                </a:lnTo>
                <a:lnTo>
                  <a:pt x="564" y="612"/>
                </a:lnTo>
                <a:lnTo>
                  <a:pt x="570" y="612"/>
                </a:lnTo>
                <a:lnTo>
                  <a:pt x="576" y="612"/>
                </a:lnTo>
                <a:lnTo>
                  <a:pt x="572" y="608"/>
                </a:lnTo>
                <a:lnTo>
                  <a:pt x="572" y="606"/>
                </a:lnTo>
                <a:lnTo>
                  <a:pt x="570" y="602"/>
                </a:lnTo>
                <a:lnTo>
                  <a:pt x="570" y="598"/>
                </a:lnTo>
                <a:lnTo>
                  <a:pt x="584" y="600"/>
                </a:lnTo>
                <a:lnTo>
                  <a:pt x="592" y="598"/>
                </a:lnTo>
                <a:lnTo>
                  <a:pt x="600" y="594"/>
                </a:lnTo>
                <a:lnTo>
                  <a:pt x="612" y="586"/>
                </a:lnTo>
                <a:lnTo>
                  <a:pt x="614" y="582"/>
                </a:lnTo>
                <a:lnTo>
                  <a:pt x="620" y="580"/>
                </a:lnTo>
                <a:lnTo>
                  <a:pt x="624" y="580"/>
                </a:lnTo>
                <a:lnTo>
                  <a:pt x="626" y="576"/>
                </a:lnTo>
                <a:lnTo>
                  <a:pt x="628" y="572"/>
                </a:lnTo>
                <a:lnTo>
                  <a:pt x="628" y="568"/>
                </a:lnTo>
                <a:lnTo>
                  <a:pt x="628" y="562"/>
                </a:lnTo>
                <a:lnTo>
                  <a:pt x="628" y="558"/>
                </a:lnTo>
                <a:lnTo>
                  <a:pt x="630" y="554"/>
                </a:lnTo>
                <a:lnTo>
                  <a:pt x="626" y="552"/>
                </a:lnTo>
                <a:lnTo>
                  <a:pt x="622" y="548"/>
                </a:lnTo>
                <a:lnTo>
                  <a:pt x="620" y="548"/>
                </a:lnTo>
                <a:lnTo>
                  <a:pt x="630" y="536"/>
                </a:lnTo>
                <a:lnTo>
                  <a:pt x="642" y="532"/>
                </a:lnTo>
                <a:lnTo>
                  <a:pt x="656" y="534"/>
                </a:lnTo>
                <a:lnTo>
                  <a:pt x="656" y="530"/>
                </a:lnTo>
                <a:lnTo>
                  <a:pt x="656" y="524"/>
                </a:lnTo>
                <a:lnTo>
                  <a:pt x="656" y="520"/>
                </a:lnTo>
                <a:lnTo>
                  <a:pt x="658" y="516"/>
                </a:lnTo>
                <a:lnTo>
                  <a:pt x="658" y="512"/>
                </a:lnTo>
                <a:lnTo>
                  <a:pt x="662" y="510"/>
                </a:lnTo>
                <a:lnTo>
                  <a:pt x="666" y="508"/>
                </a:lnTo>
                <a:lnTo>
                  <a:pt x="672" y="508"/>
                </a:lnTo>
                <a:lnTo>
                  <a:pt x="674" y="502"/>
                </a:lnTo>
                <a:lnTo>
                  <a:pt x="676" y="498"/>
                </a:lnTo>
                <a:lnTo>
                  <a:pt x="678" y="494"/>
                </a:lnTo>
                <a:lnTo>
                  <a:pt x="682" y="492"/>
                </a:lnTo>
                <a:lnTo>
                  <a:pt x="684" y="490"/>
                </a:lnTo>
                <a:lnTo>
                  <a:pt x="688" y="490"/>
                </a:lnTo>
                <a:lnTo>
                  <a:pt x="692" y="488"/>
                </a:lnTo>
                <a:lnTo>
                  <a:pt x="696" y="484"/>
                </a:lnTo>
                <a:lnTo>
                  <a:pt x="698" y="482"/>
                </a:lnTo>
                <a:lnTo>
                  <a:pt x="694" y="478"/>
                </a:lnTo>
                <a:lnTo>
                  <a:pt x="690" y="476"/>
                </a:lnTo>
                <a:lnTo>
                  <a:pt x="688" y="472"/>
                </a:lnTo>
                <a:lnTo>
                  <a:pt x="692" y="466"/>
                </a:lnTo>
                <a:lnTo>
                  <a:pt x="700" y="462"/>
                </a:lnTo>
                <a:lnTo>
                  <a:pt x="708" y="458"/>
                </a:lnTo>
                <a:lnTo>
                  <a:pt x="714" y="452"/>
                </a:lnTo>
                <a:lnTo>
                  <a:pt x="704" y="446"/>
                </a:lnTo>
                <a:lnTo>
                  <a:pt x="700" y="436"/>
                </a:lnTo>
                <a:lnTo>
                  <a:pt x="700" y="424"/>
                </a:lnTo>
                <a:lnTo>
                  <a:pt x="708" y="414"/>
                </a:lnTo>
                <a:lnTo>
                  <a:pt x="702" y="412"/>
                </a:lnTo>
                <a:lnTo>
                  <a:pt x="696" y="410"/>
                </a:lnTo>
                <a:lnTo>
                  <a:pt x="692" y="408"/>
                </a:lnTo>
                <a:lnTo>
                  <a:pt x="706" y="402"/>
                </a:lnTo>
                <a:lnTo>
                  <a:pt x="712" y="398"/>
                </a:lnTo>
                <a:lnTo>
                  <a:pt x="714" y="392"/>
                </a:lnTo>
                <a:lnTo>
                  <a:pt x="716" y="382"/>
                </a:lnTo>
                <a:lnTo>
                  <a:pt x="718" y="370"/>
                </a:lnTo>
                <a:lnTo>
                  <a:pt x="724" y="362"/>
                </a:lnTo>
                <a:lnTo>
                  <a:pt x="728" y="356"/>
                </a:lnTo>
                <a:lnTo>
                  <a:pt x="734" y="352"/>
                </a:lnTo>
                <a:lnTo>
                  <a:pt x="736" y="348"/>
                </a:lnTo>
                <a:lnTo>
                  <a:pt x="736" y="342"/>
                </a:lnTo>
                <a:lnTo>
                  <a:pt x="732" y="332"/>
                </a:lnTo>
                <a:lnTo>
                  <a:pt x="736" y="330"/>
                </a:lnTo>
                <a:lnTo>
                  <a:pt x="742" y="328"/>
                </a:lnTo>
                <a:lnTo>
                  <a:pt x="736" y="326"/>
                </a:lnTo>
                <a:lnTo>
                  <a:pt x="730" y="322"/>
                </a:lnTo>
                <a:lnTo>
                  <a:pt x="722" y="320"/>
                </a:lnTo>
                <a:lnTo>
                  <a:pt x="718" y="316"/>
                </a:lnTo>
                <a:lnTo>
                  <a:pt x="714" y="312"/>
                </a:lnTo>
                <a:lnTo>
                  <a:pt x="710" y="306"/>
                </a:lnTo>
                <a:lnTo>
                  <a:pt x="716" y="306"/>
                </a:lnTo>
                <a:lnTo>
                  <a:pt x="720" y="302"/>
                </a:lnTo>
                <a:lnTo>
                  <a:pt x="726" y="302"/>
                </a:lnTo>
                <a:lnTo>
                  <a:pt x="722" y="298"/>
                </a:lnTo>
                <a:lnTo>
                  <a:pt x="718" y="296"/>
                </a:lnTo>
                <a:lnTo>
                  <a:pt x="714" y="294"/>
                </a:lnTo>
                <a:lnTo>
                  <a:pt x="710" y="292"/>
                </a:lnTo>
                <a:lnTo>
                  <a:pt x="706" y="290"/>
                </a:lnTo>
                <a:lnTo>
                  <a:pt x="702" y="286"/>
                </a:lnTo>
                <a:lnTo>
                  <a:pt x="706" y="284"/>
                </a:lnTo>
                <a:lnTo>
                  <a:pt x="708" y="282"/>
                </a:lnTo>
                <a:lnTo>
                  <a:pt x="708" y="276"/>
                </a:lnTo>
                <a:lnTo>
                  <a:pt x="704" y="272"/>
                </a:lnTo>
                <a:lnTo>
                  <a:pt x="700" y="268"/>
                </a:lnTo>
                <a:lnTo>
                  <a:pt x="694" y="268"/>
                </a:lnTo>
                <a:lnTo>
                  <a:pt x="698" y="258"/>
                </a:lnTo>
                <a:lnTo>
                  <a:pt x="704" y="248"/>
                </a:lnTo>
                <a:lnTo>
                  <a:pt x="710" y="238"/>
                </a:lnTo>
                <a:lnTo>
                  <a:pt x="700" y="250"/>
                </a:lnTo>
                <a:lnTo>
                  <a:pt x="694" y="252"/>
                </a:lnTo>
                <a:lnTo>
                  <a:pt x="690" y="250"/>
                </a:lnTo>
                <a:lnTo>
                  <a:pt x="682" y="244"/>
                </a:lnTo>
                <a:lnTo>
                  <a:pt x="672" y="234"/>
                </a:lnTo>
                <a:lnTo>
                  <a:pt x="680" y="222"/>
                </a:lnTo>
                <a:lnTo>
                  <a:pt x="678" y="212"/>
                </a:lnTo>
                <a:lnTo>
                  <a:pt x="672" y="206"/>
                </a:lnTo>
                <a:lnTo>
                  <a:pt x="662" y="202"/>
                </a:lnTo>
                <a:lnTo>
                  <a:pt x="650" y="202"/>
                </a:lnTo>
                <a:lnTo>
                  <a:pt x="654" y="198"/>
                </a:lnTo>
                <a:lnTo>
                  <a:pt x="658" y="196"/>
                </a:lnTo>
                <a:lnTo>
                  <a:pt x="662" y="192"/>
                </a:lnTo>
                <a:lnTo>
                  <a:pt x="664" y="188"/>
                </a:lnTo>
                <a:lnTo>
                  <a:pt x="660" y="184"/>
                </a:lnTo>
                <a:lnTo>
                  <a:pt x="654" y="182"/>
                </a:lnTo>
                <a:lnTo>
                  <a:pt x="650" y="180"/>
                </a:lnTo>
                <a:lnTo>
                  <a:pt x="648" y="184"/>
                </a:lnTo>
                <a:lnTo>
                  <a:pt x="646" y="190"/>
                </a:lnTo>
                <a:lnTo>
                  <a:pt x="644" y="192"/>
                </a:lnTo>
                <a:lnTo>
                  <a:pt x="640" y="196"/>
                </a:lnTo>
                <a:lnTo>
                  <a:pt x="640" y="184"/>
                </a:lnTo>
                <a:lnTo>
                  <a:pt x="640" y="172"/>
                </a:lnTo>
                <a:lnTo>
                  <a:pt x="638" y="162"/>
                </a:lnTo>
                <a:lnTo>
                  <a:pt x="632" y="154"/>
                </a:lnTo>
                <a:lnTo>
                  <a:pt x="622" y="152"/>
                </a:lnTo>
                <a:lnTo>
                  <a:pt x="622" y="146"/>
                </a:lnTo>
                <a:lnTo>
                  <a:pt x="622" y="140"/>
                </a:lnTo>
                <a:lnTo>
                  <a:pt x="622" y="134"/>
                </a:lnTo>
                <a:lnTo>
                  <a:pt x="622" y="128"/>
                </a:lnTo>
                <a:lnTo>
                  <a:pt x="618" y="110"/>
                </a:lnTo>
                <a:lnTo>
                  <a:pt x="614" y="94"/>
                </a:lnTo>
                <a:lnTo>
                  <a:pt x="612" y="98"/>
                </a:lnTo>
                <a:lnTo>
                  <a:pt x="612" y="104"/>
                </a:lnTo>
                <a:lnTo>
                  <a:pt x="610" y="108"/>
                </a:lnTo>
                <a:lnTo>
                  <a:pt x="608" y="114"/>
                </a:lnTo>
                <a:lnTo>
                  <a:pt x="606" y="118"/>
                </a:lnTo>
                <a:lnTo>
                  <a:pt x="602" y="120"/>
                </a:lnTo>
                <a:lnTo>
                  <a:pt x="598" y="122"/>
                </a:lnTo>
                <a:lnTo>
                  <a:pt x="592" y="122"/>
                </a:lnTo>
                <a:lnTo>
                  <a:pt x="592" y="118"/>
                </a:lnTo>
                <a:lnTo>
                  <a:pt x="592" y="114"/>
                </a:lnTo>
                <a:lnTo>
                  <a:pt x="592" y="108"/>
                </a:lnTo>
                <a:lnTo>
                  <a:pt x="590" y="112"/>
                </a:lnTo>
                <a:lnTo>
                  <a:pt x="586" y="114"/>
                </a:lnTo>
                <a:lnTo>
                  <a:pt x="582" y="116"/>
                </a:lnTo>
                <a:lnTo>
                  <a:pt x="574" y="100"/>
                </a:lnTo>
                <a:lnTo>
                  <a:pt x="568" y="80"/>
                </a:lnTo>
                <a:lnTo>
                  <a:pt x="564" y="90"/>
                </a:lnTo>
                <a:lnTo>
                  <a:pt x="558" y="96"/>
                </a:lnTo>
                <a:lnTo>
                  <a:pt x="552" y="104"/>
                </a:lnTo>
                <a:lnTo>
                  <a:pt x="548" y="100"/>
                </a:lnTo>
                <a:lnTo>
                  <a:pt x="544" y="94"/>
                </a:lnTo>
                <a:lnTo>
                  <a:pt x="542" y="90"/>
                </a:lnTo>
                <a:lnTo>
                  <a:pt x="540" y="82"/>
                </a:lnTo>
                <a:lnTo>
                  <a:pt x="540" y="76"/>
                </a:lnTo>
                <a:lnTo>
                  <a:pt x="536" y="80"/>
                </a:lnTo>
                <a:lnTo>
                  <a:pt x="534" y="82"/>
                </a:lnTo>
                <a:lnTo>
                  <a:pt x="530" y="84"/>
                </a:lnTo>
                <a:lnTo>
                  <a:pt x="520" y="52"/>
                </a:lnTo>
                <a:lnTo>
                  <a:pt x="508" y="22"/>
                </a:lnTo>
                <a:lnTo>
                  <a:pt x="504" y="30"/>
                </a:lnTo>
                <a:lnTo>
                  <a:pt x="498" y="40"/>
                </a:lnTo>
                <a:lnTo>
                  <a:pt x="490" y="48"/>
                </a:lnTo>
                <a:lnTo>
                  <a:pt x="482" y="52"/>
                </a:lnTo>
                <a:lnTo>
                  <a:pt x="472" y="50"/>
                </a:lnTo>
                <a:lnTo>
                  <a:pt x="468" y="52"/>
                </a:lnTo>
                <a:lnTo>
                  <a:pt x="464" y="54"/>
                </a:lnTo>
                <a:lnTo>
                  <a:pt x="460" y="58"/>
                </a:lnTo>
                <a:lnTo>
                  <a:pt x="456" y="48"/>
                </a:lnTo>
                <a:lnTo>
                  <a:pt x="450" y="38"/>
                </a:lnTo>
                <a:lnTo>
                  <a:pt x="448" y="30"/>
                </a:lnTo>
                <a:lnTo>
                  <a:pt x="444" y="28"/>
                </a:lnTo>
                <a:lnTo>
                  <a:pt x="440" y="28"/>
                </a:lnTo>
                <a:lnTo>
                  <a:pt x="440" y="36"/>
                </a:lnTo>
                <a:lnTo>
                  <a:pt x="438" y="40"/>
                </a:lnTo>
                <a:lnTo>
                  <a:pt x="436" y="44"/>
                </a:lnTo>
                <a:lnTo>
                  <a:pt x="432" y="46"/>
                </a:lnTo>
                <a:lnTo>
                  <a:pt x="430" y="46"/>
                </a:lnTo>
                <a:lnTo>
                  <a:pt x="424" y="44"/>
                </a:lnTo>
                <a:lnTo>
                  <a:pt x="420" y="40"/>
                </a:lnTo>
                <a:lnTo>
                  <a:pt x="416" y="34"/>
                </a:lnTo>
                <a:lnTo>
                  <a:pt x="412" y="38"/>
                </a:lnTo>
                <a:lnTo>
                  <a:pt x="408" y="40"/>
                </a:lnTo>
                <a:lnTo>
                  <a:pt x="404" y="44"/>
                </a:lnTo>
                <a:lnTo>
                  <a:pt x="386" y="22"/>
                </a:lnTo>
                <a:lnTo>
                  <a:pt x="368" y="0"/>
                </a:lnTo>
                <a:lnTo>
                  <a:pt x="370" y="10"/>
                </a:lnTo>
                <a:lnTo>
                  <a:pt x="372" y="18"/>
                </a:lnTo>
                <a:lnTo>
                  <a:pt x="372" y="28"/>
                </a:lnTo>
                <a:lnTo>
                  <a:pt x="364" y="26"/>
                </a:lnTo>
                <a:lnTo>
                  <a:pt x="360" y="22"/>
                </a:lnTo>
                <a:lnTo>
                  <a:pt x="354" y="16"/>
                </a:lnTo>
                <a:lnTo>
                  <a:pt x="352" y="10"/>
                </a:lnTo>
                <a:lnTo>
                  <a:pt x="350" y="2"/>
                </a:lnTo>
                <a:lnTo>
                  <a:pt x="350" y="6"/>
                </a:lnTo>
                <a:lnTo>
                  <a:pt x="348" y="10"/>
                </a:lnTo>
                <a:lnTo>
                  <a:pt x="348" y="14"/>
                </a:lnTo>
                <a:lnTo>
                  <a:pt x="346" y="20"/>
                </a:lnTo>
                <a:lnTo>
                  <a:pt x="344" y="24"/>
                </a:lnTo>
                <a:lnTo>
                  <a:pt x="342" y="28"/>
                </a:lnTo>
                <a:lnTo>
                  <a:pt x="340" y="32"/>
                </a:lnTo>
                <a:lnTo>
                  <a:pt x="338" y="34"/>
                </a:lnTo>
                <a:lnTo>
                  <a:pt x="334" y="34"/>
                </a:lnTo>
                <a:lnTo>
                  <a:pt x="330" y="32"/>
                </a:lnTo>
                <a:lnTo>
                  <a:pt x="326" y="28"/>
                </a:lnTo>
                <a:lnTo>
                  <a:pt x="326" y="32"/>
                </a:lnTo>
                <a:lnTo>
                  <a:pt x="328" y="38"/>
                </a:lnTo>
                <a:lnTo>
                  <a:pt x="324" y="36"/>
                </a:lnTo>
                <a:lnTo>
                  <a:pt x="320" y="34"/>
                </a:lnTo>
                <a:lnTo>
                  <a:pt x="316" y="32"/>
                </a:lnTo>
                <a:lnTo>
                  <a:pt x="314" y="36"/>
                </a:lnTo>
                <a:lnTo>
                  <a:pt x="314" y="40"/>
                </a:lnTo>
                <a:lnTo>
                  <a:pt x="312" y="44"/>
                </a:lnTo>
                <a:lnTo>
                  <a:pt x="294" y="42"/>
                </a:lnTo>
                <a:lnTo>
                  <a:pt x="278" y="32"/>
                </a:lnTo>
                <a:lnTo>
                  <a:pt x="264" y="18"/>
                </a:lnTo>
                <a:lnTo>
                  <a:pt x="250" y="4"/>
                </a:lnTo>
                <a:lnTo>
                  <a:pt x="260" y="6"/>
                </a:lnTo>
                <a:lnTo>
                  <a:pt x="266" y="14"/>
                </a:lnTo>
                <a:lnTo>
                  <a:pt x="270" y="24"/>
                </a:lnTo>
                <a:lnTo>
                  <a:pt x="274" y="34"/>
                </a:lnTo>
                <a:lnTo>
                  <a:pt x="282" y="40"/>
                </a:lnTo>
                <a:lnTo>
                  <a:pt x="256" y="12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8" name="AutoShape 7"/>
          <p:cNvSpPr>
            <a:spLocks noChangeArrowheads="1"/>
          </p:cNvSpPr>
          <p:nvPr/>
        </p:nvSpPr>
        <p:spPr bwMode="gray">
          <a:xfrm>
            <a:off x="2868613" y="3690938"/>
            <a:ext cx="504825" cy="576262"/>
          </a:xfrm>
          <a:prstGeom prst="chevron">
            <a:avLst>
              <a:gd name="adj" fmla="val 52514"/>
            </a:avLst>
          </a:prstGeom>
          <a:solidFill>
            <a:schemeClr val="hlink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9" name="AutoShape 8"/>
          <p:cNvSpPr>
            <a:spLocks noChangeArrowheads="1"/>
          </p:cNvSpPr>
          <p:nvPr/>
        </p:nvSpPr>
        <p:spPr bwMode="gray">
          <a:xfrm>
            <a:off x="5603875" y="3690938"/>
            <a:ext cx="504825" cy="576262"/>
          </a:xfrm>
          <a:prstGeom prst="chevron">
            <a:avLst>
              <a:gd name="adj" fmla="val 52514"/>
            </a:avLst>
          </a:prstGeom>
          <a:solidFill>
            <a:schemeClr val="accent2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30" name="Group 9"/>
          <p:cNvGrpSpPr>
            <a:grpSpLocks/>
          </p:cNvGrpSpPr>
          <p:nvPr/>
        </p:nvGrpSpPr>
        <p:grpSpPr bwMode="auto">
          <a:xfrm>
            <a:off x="723900" y="5340350"/>
            <a:ext cx="2111375" cy="450850"/>
            <a:chOff x="3964" y="2071"/>
            <a:chExt cx="1484" cy="330"/>
          </a:xfrm>
        </p:grpSpPr>
        <p:sp>
          <p:nvSpPr>
            <p:cNvPr id="31" name="AutoShape 10"/>
            <p:cNvSpPr>
              <a:spLocks noChangeArrowheads="1"/>
            </p:cNvSpPr>
            <p:nvPr/>
          </p:nvSpPr>
          <p:spPr bwMode="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 algn="ctr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2" name="AutoShape 11"/>
            <p:cNvSpPr>
              <a:spLocks noChangeArrowheads="1"/>
            </p:cNvSpPr>
            <p:nvPr/>
          </p:nvSpPr>
          <p:spPr bwMode="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DDDDDD">
                    <a:alpha val="70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33" name="Group 12"/>
          <p:cNvGrpSpPr>
            <a:grpSpLocks/>
          </p:cNvGrpSpPr>
          <p:nvPr/>
        </p:nvGrpSpPr>
        <p:grpSpPr bwMode="auto">
          <a:xfrm>
            <a:off x="3457575" y="5340350"/>
            <a:ext cx="2111375" cy="450850"/>
            <a:chOff x="3964" y="2071"/>
            <a:chExt cx="1484" cy="330"/>
          </a:xfrm>
        </p:grpSpPr>
        <p:sp>
          <p:nvSpPr>
            <p:cNvPr id="34" name="AutoShape 13"/>
            <p:cNvSpPr>
              <a:spLocks noChangeArrowheads="1"/>
            </p:cNvSpPr>
            <p:nvPr/>
          </p:nvSpPr>
          <p:spPr bwMode="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 algn="ctr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5" name="AutoShape 14"/>
            <p:cNvSpPr>
              <a:spLocks noChangeArrowheads="1"/>
            </p:cNvSpPr>
            <p:nvPr/>
          </p:nvSpPr>
          <p:spPr bwMode="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DDDDDD">
                    <a:alpha val="70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36" name="Group 15"/>
          <p:cNvGrpSpPr>
            <a:grpSpLocks/>
          </p:cNvGrpSpPr>
          <p:nvPr/>
        </p:nvGrpSpPr>
        <p:grpSpPr bwMode="auto">
          <a:xfrm>
            <a:off x="6200775" y="5340350"/>
            <a:ext cx="2111375" cy="450850"/>
            <a:chOff x="3964" y="2071"/>
            <a:chExt cx="1484" cy="330"/>
          </a:xfrm>
        </p:grpSpPr>
        <p:sp>
          <p:nvSpPr>
            <p:cNvPr id="37" name="AutoShape 16"/>
            <p:cNvSpPr>
              <a:spLocks noChangeArrowheads="1"/>
            </p:cNvSpPr>
            <p:nvPr/>
          </p:nvSpPr>
          <p:spPr bwMode="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 algn="ctr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8" name="AutoShape 17"/>
            <p:cNvSpPr>
              <a:spLocks noChangeArrowheads="1"/>
            </p:cNvSpPr>
            <p:nvPr/>
          </p:nvSpPr>
          <p:spPr bwMode="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DDDDDD">
                    <a:alpha val="70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39" name="Rectangle 18"/>
          <p:cNvSpPr>
            <a:spLocks noChangeArrowheads="1"/>
          </p:cNvSpPr>
          <p:nvPr/>
        </p:nvSpPr>
        <p:spPr bwMode="gray">
          <a:xfrm>
            <a:off x="917575" y="5429264"/>
            <a:ext cx="1722438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C0C0C0"/>
            </a:outerShdw>
          </a:effectLst>
        </p:spPr>
        <p:txBody>
          <a:bodyPr>
            <a:spAutoFit/>
            <a:flatTx/>
          </a:bodyPr>
          <a:lstStyle/>
          <a:p>
            <a:pPr algn="ctr"/>
            <a:r>
              <a:rPr lang="ko-KR" altLang="en-US" sz="12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전란극복의  역사</a:t>
            </a:r>
            <a:endParaRPr lang="en-US" altLang="ko-KR" sz="12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0" name="Text Box 19"/>
          <p:cNvSpPr txBox="1">
            <a:spLocks noChangeArrowheads="1"/>
          </p:cNvSpPr>
          <p:nvPr/>
        </p:nvSpPr>
        <p:spPr bwMode="black">
          <a:xfrm>
            <a:off x="952500" y="3556345"/>
            <a:ext cx="1592263" cy="11079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ko-KR" altLang="en-US" b="1" dirty="0" smtClean="0">
                <a:solidFill>
                  <a:srgbClr val="FFFFFF"/>
                </a:solidFill>
                <a:latin typeface="HY강B" pitchFamily="18" charset="-127"/>
                <a:ea typeface="HY강B" pitchFamily="18" charset="-127"/>
              </a:rPr>
              <a:t>기억과 계승</a:t>
            </a:r>
            <a:endParaRPr lang="en-US" altLang="ko-KR" b="1" dirty="0" smtClean="0">
              <a:solidFill>
                <a:srgbClr val="FFFFFF"/>
              </a:solidFill>
              <a:latin typeface="HY강B" pitchFamily="18" charset="-127"/>
              <a:ea typeface="HY강B" pitchFamily="18" charset="-127"/>
            </a:endParaRPr>
          </a:p>
          <a:p>
            <a:pPr algn="ctr" eaLnBrk="0" hangingPunct="0"/>
            <a:endParaRPr lang="en-US" altLang="ko-KR" sz="1200" b="1" dirty="0" smtClean="0">
              <a:solidFill>
                <a:srgbClr val="FFFFFF"/>
              </a:solidFill>
              <a:latin typeface="HY강B" pitchFamily="18" charset="-127"/>
              <a:ea typeface="HY강B" pitchFamily="18" charset="-127"/>
            </a:endParaRPr>
          </a:p>
          <a:p>
            <a:pPr algn="ctr" eaLnBrk="0" hangingPunct="0"/>
            <a:r>
              <a:rPr lang="ko-KR" altLang="en-US" sz="1200" b="1" dirty="0" smtClean="0">
                <a:solidFill>
                  <a:srgbClr val="FFFFFF"/>
                </a:solidFill>
                <a:latin typeface="HY강B" pitchFamily="18" charset="-127"/>
                <a:ea typeface="HY강B" pitchFamily="18" charset="-127"/>
              </a:rPr>
              <a:t>왜 이승만대통령을 추고하고 기려야 하는지에 대한 각성</a:t>
            </a:r>
            <a:endParaRPr lang="en-US" altLang="ko-KR" sz="1200" b="1" dirty="0">
              <a:solidFill>
                <a:srgbClr val="FFFFFF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41" name="Rectangle 20"/>
          <p:cNvSpPr>
            <a:spLocks noChangeArrowheads="1"/>
          </p:cNvSpPr>
          <p:nvPr/>
        </p:nvSpPr>
        <p:spPr bwMode="gray">
          <a:xfrm>
            <a:off x="3657600" y="5438017"/>
            <a:ext cx="1722438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C0C0C0"/>
            </a:outerShdw>
          </a:effectLst>
        </p:spPr>
        <p:txBody>
          <a:bodyPr>
            <a:spAutoFit/>
            <a:flatTx/>
          </a:bodyPr>
          <a:lstStyle/>
          <a:p>
            <a:pPr algn="ctr"/>
            <a:r>
              <a:rPr lang="ko-KR" altLang="en-US" sz="12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정치</a:t>
            </a:r>
            <a:r>
              <a:rPr lang="en-US" altLang="ko-KR" sz="12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12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경제발전의 역사</a:t>
            </a:r>
            <a:endParaRPr lang="en-US" altLang="ko-KR" sz="12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2" name="Rectangle 21"/>
          <p:cNvSpPr>
            <a:spLocks noChangeArrowheads="1"/>
          </p:cNvSpPr>
          <p:nvPr/>
        </p:nvSpPr>
        <p:spPr bwMode="gray">
          <a:xfrm>
            <a:off x="6400800" y="5429264"/>
            <a:ext cx="1722438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C0C0C0"/>
            </a:outerShdw>
          </a:effectLst>
        </p:spPr>
        <p:txBody>
          <a:bodyPr>
            <a:spAutoFit/>
            <a:flatTx/>
          </a:bodyPr>
          <a:lstStyle/>
          <a:p>
            <a:pPr algn="ctr"/>
            <a:r>
              <a:rPr lang="ko-KR" altLang="en-US" sz="12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미래지향적 평화정착</a:t>
            </a:r>
            <a:endParaRPr lang="en-US" altLang="ko-KR" sz="12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4" name="Text Box 23"/>
          <p:cNvSpPr txBox="1">
            <a:spLocks noChangeArrowheads="1"/>
          </p:cNvSpPr>
          <p:nvPr/>
        </p:nvSpPr>
        <p:spPr bwMode="black">
          <a:xfrm>
            <a:off x="6480199" y="3643314"/>
            <a:ext cx="1592263" cy="11079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ko-KR" altLang="en-US" b="1" dirty="0" smtClean="0">
                <a:solidFill>
                  <a:srgbClr val="FFFFFF"/>
                </a:solidFill>
                <a:latin typeface="HY강B" pitchFamily="18" charset="-127"/>
                <a:ea typeface="HY강B" pitchFamily="18" charset="-127"/>
              </a:rPr>
              <a:t>화합과 협력</a:t>
            </a:r>
            <a:endParaRPr lang="en-US" altLang="ko-KR" b="1" dirty="0" smtClean="0">
              <a:solidFill>
                <a:srgbClr val="FFFFFF"/>
              </a:solidFill>
              <a:latin typeface="HY강B" pitchFamily="18" charset="-127"/>
              <a:ea typeface="HY강B" pitchFamily="18" charset="-127"/>
            </a:endParaRPr>
          </a:p>
          <a:p>
            <a:pPr algn="ctr" eaLnBrk="0" hangingPunct="0"/>
            <a:endParaRPr lang="en-US" altLang="ko-KR" sz="1200" b="1" dirty="0" smtClean="0">
              <a:solidFill>
                <a:srgbClr val="FFFFFF"/>
              </a:solidFill>
              <a:latin typeface="HY강B" pitchFamily="18" charset="-127"/>
              <a:ea typeface="HY강B" pitchFamily="18" charset="-127"/>
            </a:endParaRPr>
          </a:p>
          <a:p>
            <a:pPr algn="ctr" eaLnBrk="0" hangingPunct="0"/>
            <a:r>
              <a:rPr lang="ko-KR" altLang="en-US" sz="1200" b="1" dirty="0" smtClean="0">
                <a:solidFill>
                  <a:srgbClr val="FFFFFF"/>
                </a:solidFill>
                <a:latin typeface="HY강B" pitchFamily="18" charset="-127"/>
                <a:ea typeface="HY강B" pitchFamily="18" charset="-127"/>
              </a:rPr>
              <a:t>분단이 아닌 건국을 분열이 아닌 화합을 이룬 대통령</a:t>
            </a:r>
            <a:endParaRPr lang="en-US" altLang="ko-KR" sz="1200" b="1" dirty="0">
              <a:solidFill>
                <a:srgbClr val="FFFFFF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45" name="AutoShape 6"/>
          <p:cNvSpPr>
            <a:spLocks noChangeArrowheads="1"/>
          </p:cNvSpPr>
          <p:nvPr/>
        </p:nvSpPr>
        <p:spPr bwMode="gray">
          <a:xfrm>
            <a:off x="714348" y="1142984"/>
            <a:ext cx="5321338" cy="1571636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folHlink">
                  <a:shade val="30000"/>
                  <a:satMod val="115000"/>
                </a:schemeClr>
              </a:gs>
              <a:gs pos="50000">
                <a:schemeClr val="folHlink">
                  <a:shade val="67500"/>
                  <a:satMod val="115000"/>
                </a:schemeClr>
              </a:gs>
              <a:gs pos="100000">
                <a:schemeClr val="folHlink"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3" name="TextBox 52"/>
          <p:cNvSpPr txBox="1"/>
          <p:nvPr/>
        </p:nvSpPr>
        <p:spPr>
          <a:xfrm>
            <a:off x="857224" y="1201569"/>
            <a:ext cx="52149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ko-KR" alt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자유민주주의와 시장경제</a:t>
            </a:r>
            <a:r>
              <a:rPr lang="en-US" altLang="ko-K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번영과 풍요를 누리고 있는 대한민국의 뿌리는 바로 </a:t>
            </a:r>
            <a:r>
              <a:rPr lang="ko-KR" altLang="en-US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우남</a:t>
            </a:r>
            <a:r>
              <a:rPr lang="ko-KR" alt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이승만대통령입니다</a:t>
            </a:r>
            <a:r>
              <a:rPr lang="en-US" altLang="ko-K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ko-KR" alt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역사와 근본을 모르는 민족이 정체성과 방향을 잃고 흔들리듯 작금의 대한민국이 가장 필요로 하는 것은 </a:t>
            </a:r>
            <a:r>
              <a:rPr lang="en-US" altLang="ko-K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60</a:t>
            </a:r>
            <a:r>
              <a:rPr lang="ko-KR" alt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년간 </a:t>
            </a:r>
            <a:r>
              <a:rPr lang="ko-KR" altLang="en-US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쉼없이</a:t>
            </a:r>
            <a:r>
              <a:rPr lang="ko-KR" alt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달려올 수 있게 시금석을 놓았던 분들에 대한 감사함입니다</a:t>
            </a:r>
            <a:r>
              <a:rPr lang="en-US" altLang="ko-K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ko-KR" alt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이것이 이승만대통령에 대한 재조명이 시급한 이유입니다</a:t>
            </a:r>
            <a:r>
              <a:rPr lang="en-US" altLang="ko-K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ko-KR" alt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endParaRPr lang="ko-KR" alt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6" name="Text Box 19"/>
          <p:cNvSpPr txBox="1">
            <a:spLocks noChangeArrowheads="1"/>
          </p:cNvSpPr>
          <p:nvPr/>
        </p:nvSpPr>
        <p:spPr bwMode="black">
          <a:xfrm>
            <a:off x="3643306" y="3577240"/>
            <a:ext cx="1714512" cy="11079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ko-KR" altLang="en-US" b="1" dirty="0" smtClean="0">
                <a:solidFill>
                  <a:srgbClr val="FFFFFF"/>
                </a:solidFill>
                <a:latin typeface="HY강B" pitchFamily="18" charset="-127"/>
                <a:ea typeface="HY강B" pitchFamily="18" charset="-127"/>
              </a:rPr>
              <a:t>감사와 경의</a:t>
            </a:r>
            <a:endParaRPr lang="en-US" altLang="ko-KR" b="1" dirty="0" smtClean="0">
              <a:solidFill>
                <a:srgbClr val="FFFFFF"/>
              </a:solidFill>
              <a:latin typeface="HY강B" pitchFamily="18" charset="-127"/>
              <a:ea typeface="HY강B" pitchFamily="18" charset="-127"/>
            </a:endParaRPr>
          </a:p>
          <a:p>
            <a:pPr algn="ctr" eaLnBrk="0" hangingPunct="0"/>
            <a:endParaRPr lang="en-US" altLang="ko-KR" sz="1200" b="1" dirty="0" smtClean="0">
              <a:solidFill>
                <a:srgbClr val="FFFFFF"/>
              </a:solidFill>
              <a:latin typeface="HY강B" pitchFamily="18" charset="-127"/>
              <a:ea typeface="HY강B" pitchFamily="18" charset="-127"/>
            </a:endParaRPr>
          </a:p>
          <a:p>
            <a:pPr algn="ctr" eaLnBrk="0" hangingPunct="0"/>
            <a:r>
              <a:rPr lang="ko-KR" altLang="en-US" sz="1200" b="1" dirty="0" smtClean="0">
                <a:solidFill>
                  <a:srgbClr val="FFFFFF"/>
                </a:solidFill>
                <a:latin typeface="HY강B" pitchFamily="18" charset="-127"/>
                <a:ea typeface="HY강B" pitchFamily="18" charset="-127"/>
              </a:rPr>
              <a:t>독립운동</a:t>
            </a:r>
            <a:r>
              <a:rPr lang="en-US" altLang="ko-KR" sz="1200" b="1" dirty="0" smtClean="0">
                <a:solidFill>
                  <a:srgbClr val="FFFFFF"/>
                </a:solidFill>
                <a:latin typeface="HY강B" pitchFamily="18" charset="-127"/>
                <a:ea typeface="HY강B" pitchFamily="18" charset="-127"/>
              </a:rPr>
              <a:t>,</a:t>
            </a:r>
            <a:r>
              <a:rPr lang="ko-KR" altLang="en-US" sz="1200" b="1" dirty="0" smtClean="0">
                <a:solidFill>
                  <a:srgbClr val="FFFFFF"/>
                </a:solidFill>
                <a:latin typeface="HY강B" pitchFamily="18" charset="-127"/>
                <a:ea typeface="HY강B" pitchFamily="18" charset="-127"/>
              </a:rPr>
              <a:t> 해방</a:t>
            </a:r>
            <a:r>
              <a:rPr lang="en-US" altLang="ko-KR" sz="1200" b="1" dirty="0" smtClean="0">
                <a:solidFill>
                  <a:srgbClr val="FFFFFF"/>
                </a:solidFill>
                <a:latin typeface="HY강B" pitchFamily="18" charset="-127"/>
                <a:ea typeface="HY강B" pitchFamily="18" charset="-127"/>
              </a:rPr>
              <a:t>,</a:t>
            </a:r>
            <a:r>
              <a:rPr lang="ko-KR" altLang="en-US" sz="1200" b="1" dirty="0" smtClean="0">
                <a:solidFill>
                  <a:srgbClr val="FFFF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200" b="1" dirty="0" err="1" smtClean="0">
                <a:solidFill>
                  <a:srgbClr val="FFFFFF"/>
                </a:solidFill>
                <a:latin typeface="HY강B" pitchFamily="18" charset="-127"/>
                <a:ea typeface="HY강B" pitchFamily="18" charset="-127"/>
              </a:rPr>
              <a:t>건국등</a:t>
            </a:r>
            <a:r>
              <a:rPr lang="ko-KR" altLang="en-US" sz="1200" b="1" dirty="0" smtClean="0">
                <a:solidFill>
                  <a:srgbClr val="FFFFFF"/>
                </a:solidFill>
                <a:latin typeface="HY강B" pitchFamily="18" charset="-127"/>
                <a:ea typeface="HY강B" pitchFamily="18" charset="-127"/>
              </a:rPr>
              <a:t> 대한민국의 기틀을 마련한 대통령</a:t>
            </a:r>
            <a:endParaRPr lang="en-US" altLang="ko-KR" sz="1200" b="1" dirty="0">
              <a:solidFill>
                <a:srgbClr val="FFFFFF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47" name="모서리가 둥근 직사각형 46"/>
          <p:cNvSpPr/>
          <p:nvPr/>
        </p:nvSpPr>
        <p:spPr bwMode="auto">
          <a:xfrm>
            <a:off x="1428728" y="142852"/>
            <a:ext cx="3357586" cy="785818"/>
          </a:xfrm>
          <a:prstGeom prst="roundRect">
            <a:avLst/>
          </a:prstGeom>
          <a:noFill/>
          <a:ln w="38100" cap="flat" cmpd="sng" algn="ctr">
            <a:solidFill>
              <a:srgbClr val="6E81A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>
                <a:latin typeface="맑은 고딕" pitchFamily="50" charset="-127"/>
                <a:ea typeface="맑은 고딕" pitchFamily="50" charset="-127"/>
              </a:rPr>
              <a:t>행사주제</a:t>
            </a: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>
          <a:xfrm>
            <a:off x="5214942" y="6470673"/>
            <a:ext cx="2133600" cy="244475"/>
          </a:xfrm>
        </p:spPr>
        <p:txBody>
          <a:bodyPr/>
          <a:lstStyle/>
          <a:p>
            <a:r>
              <a:rPr lang="en-US" altLang="ko-KR" smtClean="0"/>
              <a:t>www.kwaf.or.kr</a:t>
            </a:r>
            <a:endParaRPr lang="en-US" altLang="ko-KR"/>
          </a:p>
        </p:txBody>
      </p:sp>
      <p:sp>
        <p:nvSpPr>
          <p:cNvPr id="6" name="Oval 2"/>
          <p:cNvSpPr>
            <a:spLocks noChangeArrowheads="1"/>
          </p:cNvSpPr>
          <p:nvPr/>
        </p:nvSpPr>
        <p:spPr bwMode="gray">
          <a:xfrm>
            <a:off x="2493932" y="2749565"/>
            <a:ext cx="2743200" cy="2743200"/>
          </a:xfrm>
          <a:prstGeom prst="ellipse">
            <a:avLst/>
          </a:prstGeom>
          <a:solidFill>
            <a:srgbClr val="FFFFFF">
              <a:alpha val="80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" name="Oval 3"/>
          <p:cNvSpPr>
            <a:spLocks noChangeArrowheads="1"/>
          </p:cNvSpPr>
          <p:nvPr/>
        </p:nvSpPr>
        <p:spPr bwMode="gray">
          <a:xfrm>
            <a:off x="3636932" y="3263915"/>
            <a:ext cx="1619250" cy="1619250"/>
          </a:xfrm>
          <a:prstGeom prst="ellipse">
            <a:avLst/>
          </a:prstGeom>
          <a:solidFill>
            <a:srgbClr val="DCDCDC">
              <a:alpha val="50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gray">
          <a:xfrm>
            <a:off x="2874932" y="4044965"/>
            <a:ext cx="15240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gray">
          <a:xfrm>
            <a:off x="3713132" y="2901965"/>
            <a:ext cx="9144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gray">
          <a:xfrm>
            <a:off x="5008532" y="4349765"/>
            <a:ext cx="2286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gray">
          <a:xfrm flipV="1">
            <a:off x="5008532" y="3054365"/>
            <a:ext cx="5334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gray">
          <a:xfrm>
            <a:off x="4275107" y="3654440"/>
            <a:ext cx="895350" cy="895350"/>
          </a:xfrm>
          <a:prstGeom prst="ellipse">
            <a:avLst/>
          </a:prstGeom>
          <a:solidFill>
            <a:srgbClr val="C0C0C0">
              <a:alpha val="50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15" name="Group 11"/>
          <p:cNvGrpSpPr>
            <a:grpSpLocks/>
          </p:cNvGrpSpPr>
          <p:nvPr/>
        </p:nvGrpSpPr>
        <p:grpSpPr bwMode="auto">
          <a:xfrm>
            <a:off x="2893982" y="2025665"/>
            <a:ext cx="1146175" cy="1374775"/>
            <a:chOff x="2064" y="1008"/>
            <a:chExt cx="722" cy="866"/>
          </a:xfrm>
        </p:grpSpPr>
        <p:sp>
          <p:nvSpPr>
            <p:cNvPr id="16" name="Oval 12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17" name="Group 13"/>
            <p:cNvGrpSpPr>
              <a:grpSpLocks/>
            </p:cNvGrpSpPr>
            <p:nvPr/>
          </p:nvGrpSpPr>
          <p:grpSpPr bwMode="auto">
            <a:xfrm>
              <a:off x="2086" y="1030"/>
              <a:ext cx="680" cy="844"/>
              <a:chOff x="3975" y="1593"/>
              <a:chExt cx="931" cy="1157"/>
            </a:xfrm>
          </p:grpSpPr>
          <p:pic>
            <p:nvPicPr>
              <p:cNvPr id="30" name="Picture 14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31" name="Oval 15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hlink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endParaRPr>
              </a:p>
            </p:txBody>
          </p:sp>
          <p:pic>
            <p:nvPicPr>
              <p:cNvPr id="32" name="Picture 16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33" name="Group 17"/>
              <p:cNvGrpSpPr>
                <a:grpSpLocks/>
              </p:cNvGrpSpPr>
              <p:nvPr/>
            </p:nvGrpSpPr>
            <p:grpSpPr bwMode="auto">
              <a:xfrm rot="-3733502" flipH="1" flipV="1">
                <a:off x="4250" y="2244"/>
                <a:ext cx="821" cy="191"/>
                <a:chOff x="2528" y="1060"/>
                <a:chExt cx="894" cy="236"/>
              </a:xfrm>
            </p:grpSpPr>
            <p:grpSp>
              <p:nvGrpSpPr>
                <p:cNvPr id="34" name="Group 18"/>
                <p:cNvGrpSpPr>
                  <a:grpSpLocks/>
                </p:cNvGrpSpPr>
                <p:nvPr/>
              </p:nvGrpSpPr>
              <p:grpSpPr bwMode="auto">
                <a:xfrm>
                  <a:off x="2528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40" name="AutoShape 1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ko-KR" alt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맑은 고딕" pitchFamily="50" charset="-127"/>
                      <a:ea typeface="맑은 고딕" pitchFamily="50" charset="-127"/>
                    </a:endParaRPr>
                  </a:p>
                </p:txBody>
              </p:sp>
              <p:sp>
                <p:nvSpPr>
                  <p:cNvPr id="41" name="AutoShape 2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ko-KR" alt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맑은 고딕" pitchFamily="50" charset="-127"/>
                      <a:ea typeface="맑은 고딕" pitchFamily="50" charset="-127"/>
                    </a:endParaRPr>
                  </a:p>
                </p:txBody>
              </p:sp>
              <p:sp>
                <p:nvSpPr>
                  <p:cNvPr id="42" name="AutoShape 2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ko-KR" alt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맑은 고딕" pitchFamily="50" charset="-127"/>
                      <a:ea typeface="맑은 고딕" pitchFamily="50" charset="-127"/>
                    </a:endParaRPr>
                  </a:p>
                </p:txBody>
              </p:sp>
              <p:sp>
                <p:nvSpPr>
                  <p:cNvPr id="43" name="AutoShape 2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ko-KR" alt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맑은 고딕" pitchFamily="50" charset="-127"/>
                      <a:ea typeface="맑은 고딕" pitchFamily="50" charset="-127"/>
                    </a:endParaRPr>
                  </a:p>
                </p:txBody>
              </p:sp>
            </p:grpSp>
            <p:grpSp>
              <p:nvGrpSpPr>
                <p:cNvPr id="35" name="Group 23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36" name="AutoShape 2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ko-KR" alt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맑은 고딕" pitchFamily="50" charset="-127"/>
                      <a:ea typeface="맑은 고딕" pitchFamily="50" charset="-127"/>
                    </a:endParaRPr>
                  </a:p>
                </p:txBody>
              </p:sp>
              <p:sp>
                <p:nvSpPr>
                  <p:cNvPr id="37" name="AutoShape 2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ko-KR" alt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맑은 고딕" pitchFamily="50" charset="-127"/>
                      <a:ea typeface="맑은 고딕" pitchFamily="50" charset="-127"/>
                    </a:endParaRPr>
                  </a:p>
                </p:txBody>
              </p:sp>
              <p:sp>
                <p:nvSpPr>
                  <p:cNvPr id="38" name="AutoShape 2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ko-KR" alt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맑은 고딕" pitchFamily="50" charset="-127"/>
                      <a:ea typeface="맑은 고딕" pitchFamily="50" charset="-127"/>
                    </a:endParaRPr>
                  </a:p>
                </p:txBody>
              </p:sp>
              <p:sp>
                <p:nvSpPr>
                  <p:cNvPr id="39" name="AutoShape 2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ko-KR" alt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맑은 고딕" pitchFamily="50" charset="-127"/>
                      <a:ea typeface="맑은 고딕" pitchFamily="50" charset="-127"/>
                    </a:endParaRPr>
                  </a:p>
                </p:txBody>
              </p:sp>
            </p:grpSp>
          </p:grpSp>
        </p:grpSp>
        <p:grpSp>
          <p:nvGrpSpPr>
            <p:cNvPr id="18" name="Group 28"/>
            <p:cNvGrpSpPr>
              <a:grpSpLocks/>
            </p:cNvGrpSpPr>
            <p:nvPr/>
          </p:nvGrpSpPr>
          <p:grpSpPr bwMode="auto">
            <a:xfrm rot="-3733502" flipH="1" flipV="1">
              <a:off x="2362" y="1508"/>
              <a:ext cx="528" cy="122"/>
              <a:chOff x="2528" y="1060"/>
              <a:chExt cx="894" cy="236"/>
            </a:xfrm>
          </p:grpSpPr>
          <p:grpSp>
            <p:nvGrpSpPr>
              <p:cNvPr id="20" name="Group 29"/>
              <p:cNvGrpSpPr>
                <a:grpSpLocks/>
              </p:cNvGrpSpPr>
              <p:nvPr/>
            </p:nvGrpSpPr>
            <p:grpSpPr bwMode="auto">
              <a:xfrm>
                <a:off x="2528" y="1060"/>
                <a:ext cx="742" cy="186"/>
                <a:chOff x="1565" y="2568"/>
                <a:chExt cx="1118" cy="279"/>
              </a:xfrm>
            </p:grpSpPr>
            <p:sp>
              <p:nvSpPr>
                <p:cNvPr id="26" name="AutoShape 3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27" name="AutoShape 3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28" name="AutoShape 3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29" name="AutoShape 3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</p:grpSp>
          <p:grpSp>
            <p:nvGrpSpPr>
              <p:cNvPr id="21" name="Group 34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22" name="AutoShape 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23" name="AutoShape 3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24" name="AutoShape 3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25" name="AutoShape 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</p:grpSp>
        </p:grpSp>
        <p:sp>
          <p:nvSpPr>
            <p:cNvPr id="19" name="Rectangle 39"/>
            <p:cNvSpPr>
              <a:spLocks noChangeArrowheads="1"/>
            </p:cNvSpPr>
            <p:nvPr/>
          </p:nvSpPr>
          <p:spPr bwMode="gray">
            <a:xfrm>
              <a:off x="2244" y="1272"/>
              <a:ext cx="375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algn="ctr"/>
              <a:r>
                <a:rPr lang="ko-KR" altLang="en-US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그림</a:t>
              </a:r>
              <a:endParaRPr lang="en-US" altLang="ko-KR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44" name="Group 40"/>
          <p:cNvGrpSpPr>
            <a:grpSpLocks/>
          </p:cNvGrpSpPr>
          <p:nvPr/>
        </p:nvGrpSpPr>
        <p:grpSpPr bwMode="auto">
          <a:xfrm>
            <a:off x="1809720" y="3308365"/>
            <a:ext cx="1146175" cy="1374775"/>
            <a:chOff x="2064" y="1008"/>
            <a:chExt cx="722" cy="866"/>
          </a:xfrm>
        </p:grpSpPr>
        <p:sp>
          <p:nvSpPr>
            <p:cNvPr id="45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46" name="Group 42"/>
            <p:cNvGrpSpPr>
              <a:grpSpLocks/>
            </p:cNvGrpSpPr>
            <p:nvPr/>
          </p:nvGrpSpPr>
          <p:grpSpPr bwMode="auto">
            <a:xfrm>
              <a:off x="2086" y="1030"/>
              <a:ext cx="680" cy="844"/>
              <a:chOff x="3975" y="1593"/>
              <a:chExt cx="931" cy="1157"/>
            </a:xfrm>
          </p:grpSpPr>
          <p:pic>
            <p:nvPicPr>
              <p:cNvPr id="59" name="Picture 43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60" name="Oval 44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2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endParaRPr>
              </a:p>
            </p:txBody>
          </p:sp>
          <p:pic>
            <p:nvPicPr>
              <p:cNvPr id="61" name="Picture 45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62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50" y="2244"/>
                <a:ext cx="821" cy="191"/>
                <a:chOff x="2528" y="1060"/>
                <a:chExt cx="894" cy="236"/>
              </a:xfrm>
            </p:grpSpPr>
            <p:grpSp>
              <p:nvGrpSpPr>
                <p:cNvPr id="63" name="Group 47"/>
                <p:cNvGrpSpPr>
                  <a:grpSpLocks/>
                </p:cNvGrpSpPr>
                <p:nvPr/>
              </p:nvGrpSpPr>
              <p:grpSpPr bwMode="auto">
                <a:xfrm>
                  <a:off x="2528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69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ko-KR" alt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맑은 고딕" pitchFamily="50" charset="-127"/>
                      <a:ea typeface="맑은 고딕" pitchFamily="50" charset="-127"/>
                    </a:endParaRPr>
                  </a:p>
                </p:txBody>
              </p:sp>
              <p:sp>
                <p:nvSpPr>
                  <p:cNvPr id="70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ko-KR" alt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맑은 고딕" pitchFamily="50" charset="-127"/>
                      <a:ea typeface="맑은 고딕" pitchFamily="50" charset="-127"/>
                    </a:endParaRPr>
                  </a:p>
                </p:txBody>
              </p:sp>
              <p:sp>
                <p:nvSpPr>
                  <p:cNvPr id="71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ko-KR" alt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맑은 고딕" pitchFamily="50" charset="-127"/>
                      <a:ea typeface="맑은 고딕" pitchFamily="50" charset="-127"/>
                    </a:endParaRPr>
                  </a:p>
                </p:txBody>
              </p:sp>
              <p:sp>
                <p:nvSpPr>
                  <p:cNvPr id="72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ko-KR" alt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맑은 고딕" pitchFamily="50" charset="-127"/>
                      <a:ea typeface="맑은 고딕" pitchFamily="50" charset="-127"/>
                    </a:endParaRPr>
                  </a:p>
                </p:txBody>
              </p:sp>
            </p:grpSp>
            <p:grpSp>
              <p:nvGrpSpPr>
                <p:cNvPr id="64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65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ko-KR" alt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맑은 고딕" pitchFamily="50" charset="-127"/>
                      <a:ea typeface="맑은 고딕" pitchFamily="50" charset="-127"/>
                    </a:endParaRPr>
                  </a:p>
                </p:txBody>
              </p:sp>
              <p:sp>
                <p:nvSpPr>
                  <p:cNvPr id="66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ko-KR" alt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맑은 고딕" pitchFamily="50" charset="-127"/>
                      <a:ea typeface="맑은 고딕" pitchFamily="50" charset="-127"/>
                    </a:endParaRPr>
                  </a:p>
                </p:txBody>
              </p:sp>
              <p:sp>
                <p:nvSpPr>
                  <p:cNvPr id="67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ko-KR" alt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맑은 고딕" pitchFamily="50" charset="-127"/>
                      <a:ea typeface="맑은 고딕" pitchFamily="50" charset="-127"/>
                    </a:endParaRPr>
                  </a:p>
                </p:txBody>
              </p:sp>
              <p:sp>
                <p:nvSpPr>
                  <p:cNvPr id="68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ko-KR" alt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맑은 고딕" pitchFamily="50" charset="-127"/>
                      <a:ea typeface="맑은 고딕" pitchFamily="50" charset="-127"/>
                    </a:endParaRPr>
                  </a:p>
                </p:txBody>
              </p:sp>
            </p:grpSp>
          </p:grpSp>
        </p:grpSp>
        <p:grpSp>
          <p:nvGrpSpPr>
            <p:cNvPr id="47" name="Group 57"/>
            <p:cNvGrpSpPr>
              <a:grpSpLocks/>
            </p:cNvGrpSpPr>
            <p:nvPr/>
          </p:nvGrpSpPr>
          <p:grpSpPr bwMode="auto">
            <a:xfrm rot="-3733502" flipH="1" flipV="1">
              <a:off x="2362" y="1508"/>
              <a:ext cx="528" cy="122"/>
              <a:chOff x="2528" y="1060"/>
              <a:chExt cx="894" cy="236"/>
            </a:xfrm>
          </p:grpSpPr>
          <p:grpSp>
            <p:nvGrpSpPr>
              <p:cNvPr id="49" name="Group 58"/>
              <p:cNvGrpSpPr>
                <a:grpSpLocks/>
              </p:cNvGrpSpPr>
              <p:nvPr/>
            </p:nvGrpSpPr>
            <p:grpSpPr bwMode="auto">
              <a:xfrm>
                <a:off x="2528" y="1060"/>
                <a:ext cx="742" cy="186"/>
                <a:chOff x="1565" y="2568"/>
                <a:chExt cx="1118" cy="279"/>
              </a:xfrm>
            </p:grpSpPr>
            <p:sp>
              <p:nvSpPr>
                <p:cNvPr id="55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56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57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58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</p:grpSp>
          <p:grpSp>
            <p:nvGrpSpPr>
              <p:cNvPr id="50" name="Group 63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51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52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53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54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</p:grpSp>
        </p:grpSp>
        <p:sp>
          <p:nvSpPr>
            <p:cNvPr id="48" name="Rectangle 68"/>
            <p:cNvSpPr>
              <a:spLocks noChangeArrowheads="1"/>
            </p:cNvSpPr>
            <p:nvPr/>
          </p:nvSpPr>
          <p:spPr bwMode="gray">
            <a:xfrm>
              <a:off x="2244" y="1272"/>
              <a:ext cx="246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algn="ctr"/>
              <a:r>
                <a:rPr lang="ko-KR" altLang="en-US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책</a:t>
              </a:r>
              <a:endParaRPr lang="en-US" altLang="ko-KR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102" name="Group 98"/>
          <p:cNvGrpSpPr>
            <a:grpSpLocks/>
          </p:cNvGrpSpPr>
          <p:nvPr/>
        </p:nvGrpSpPr>
        <p:grpSpPr bwMode="auto">
          <a:xfrm>
            <a:off x="5167282" y="4197365"/>
            <a:ext cx="1146175" cy="1374775"/>
            <a:chOff x="2064" y="1008"/>
            <a:chExt cx="722" cy="866"/>
          </a:xfrm>
        </p:grpSpPr>
        <p:sp>
          <p:nvSpPr>
            <p:cNvPr id="103" name="Oval 99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104" name="Group 100"/>
            <p:cNvGrpSpPr>
              <a:grpSpLocks/>
            </p:cNvGrpSpPr>
            <p:nvPr/>
          </p:nvGrpSpPr>
          <p:grpSpPr bwMode="auto">
            <a:xfrm>
              <a:off x="2086" y="1030"/>
              <a:ext cx="680" cy="844"/>
              <a:chOff x="3975" y="1593"/>
              <a:chExt cx="931" cy="1157"/>
            </a:xfrm>
          </p:grpSpPr>
          <p:pic>
            <p:nvPicPr>
              <p:cNvPr id="117" name="Picture 101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118" name="Oval 102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pic>
            <p:nvPicPr>
              <p:cNvPr id="119" name="Picture 103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120" name="Group 104"/>
              <p:cNvGrpSpPr>
                <a:grpSpLocks/>
              </p:cNvGrpSpPr>
              <p:nvPr/>
            </p:nvGrpSpPr>
            <p:grpSpPr bwMode="auto">
              <a:xfrm rot="-3733502" flipH="1" flipV="1">
                <a:off x="4250" y="2244"/>
                <a:ext cx="821" cy="191"/>
                <a:chOff x="2528" y="1060"/>
                <a:chExt cx="894" cy="236"/>
              </a:xfrm>
            </p:grpSpPr>
            <p:grpSp>
              <p:nvGrpSpPr>
                <p:cNvPr id="121" name="Group 105"/>
                <p:cNvGrpSpPr>
                  <a:grpSpLocks/>
                </p:cNvGrpSpPr>
                <p:nvPr/>
              </p:nvGrpSpPr>
              <p:grpSpPr bwMode="auto">
                <a:xfrm>
                  <a:off x="2528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127" name="AutoShape 106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128" name="AutoShape 107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129" name="AutoShape 108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130" name="AutoShape 109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ko-KR" altLang="en-US"/>
                  </a:p>
                </p:txBody>
              </p:sp>
            </p:grpSp>
            <p:grpSp>
              <p:nvGrpSpPr>
                <p:cNvPr id="122" name="Group 110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123" name="AutoShape 111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124" name="AutoShape 112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125" name="AutoShape 113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126" name="AutoShape 114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ko-KR" altLang="en-US"/>
                  </a:p>
                </p:txBody>
              </p:sp>
            </p:grpSp>
          </p:grpSp>
        </p:grpSp>
        <p:grpSp>
          <p:nvGrpSpPr>
            <p:cNvPr id="105" name="Group 115"/>
            <p:cNvGrpSpPr>
              <a:grpSpLocks/>
            </p:cNvGrpSpPr>
            <p:nvPr/>
          </p:nvGrpSpPr>
          <p:grpSpPr bwMode="auto">
            <a:xfrm rot="-3733502" flipH="1" flipV="1">
              <a:off x="2362" y="1508"/>
              <a:ext cx="528" cy="122"/>
              <a:chOff x="2528" y="1060"/>
              <a:chExt cx="894" cy="236"/>
            </a:xfrm>
          </p:grpSpPr>
          <p:grpSp>
            <p:nvGrpSpPr>
              <p:cNvPr id="107" name="Group 116"/>
              <p:cNvGrpSpPr>
                <a:grpSpLocks/>
              </p:cNvGrpSpPr>
              <p:nvPr/>
            </p:nvGrpSpPr>
            <p:grpSpPr bwMode="auto">
              <a:xfrm>
                <a:off x="2528" y="1060"/>
                <a:ext cx="742" cy="186"/>
                <a:chOff x="1565" y="2568"/>
                <a:chExt cx="1118" cy="279"/>
              </a:xfrm>
            </p:grpSpPr>
            <p:sp>
              <p:nvSpPr>
                <p:cNvPr id="113" name="AutoShape 117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114" name="AutoShape 118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115" name="AutoShape 119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116" name="AutoShape 120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108" name="Group 121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109" name="AutoShape 122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110" name="AutoShape 123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111" name="AutoShape 124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112" name="AutoShape 125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</p:grpSp>
        </p:grpSp>
        <p:sp>
          <p:nvSpPr>
            <p:cNvPr id="106" name="Rectangle 126"/>
            <p:cNvSpPr>
              <a:spLocks noChangeArrowheads="1"/>
            </p:cNvSpPr>
            <p:nvPr/>
          </p:nvSpPr>
          <p:spPr bwMode="gray">
            <a:xfrm>
              <a:off x="2210" y="1272"/>
              <a:ext cx="375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algn="ctr"/>
              <a:r>
                <a:rPr lang="ko-KR" altLang="en-US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역사</a:t>
              </a:r>
              <a:endParaRPr lang="en-US" altLang="ko-KR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131" name="Group 127"/>
          <p:cNvGrpSpPr>
            <a:grpSpLocks/>
          </p:cNvGrpSpPr>
          <p:nvPr/>
        </p:nvGrpSpPr>
        <p:grpSpPr bwMode="auto">
          <a:xfrm>
            <a:off x="5160932" y="2035190"/>
            <a:ext cx="1146175" cy="1374775"/>
            <a:chOff x="2064" y="1008"/>
            <a:chExt cx="722" cy="866"/>
          </a:xfrm>
        </p:grpSpPr>
        <p:sp>
          <p:nvSpPr>
            <p:cNvPr id="132" name="Oval 128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133" name="Group 129"/>
            <p:cNvGrpSpPr>
              <a:grpSpLocks/>
            </p:cNvGrpSpPr>
            <p:nvPr/>
          </p:nvGrpSpPr>
          <p:grpSpPr bwMode="auto">
            <a:xfrm>
              <a:off x="2086" y="1030"/>
              <a:ext cx="680" cy="844"/>
              <a:chOff x="3975" y="1593"/>
              <a:chExt cx="931" cy="1157"/>
            </a:xfrm>
          </p:grpSpPr>
          <p:pic>
            <p:nvPicPr>
              <p:cNvPr id="146" name="Picture 130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147" name="Oval 131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folHlink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pic>
            <p:nvPicPr>
              <p:cNvPr id="148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149" name="Group 133"/>
              <p:cNvGrpSpPr>
                <a:grpSpLocks/>
              </p:cNvGrpSpPr>
              <p:nvPr/>
            </p:nvGrpSpPr>
            <p:grpSpPr bwMode="auto">
              <a:xfrm rot="-3733502" flipH="1" flipV="1">
                <a:off x="4250" y="2244"/>
                <a:ext cx="821" cy="191"/>
                <a:chOff x="2528" y="1060"/>
                <a:chExt cx="894" cy="236"/>
              </a:xfrm>
            </p:grpSpPr>
            <p:grpSp>
              <p:nvGrpSpPr>
                <p:cNvPr id="150" name="Group 134"/>
                <p:cNvGrpSpPr>
                  <a:grpSpLocks/>
                </p:cNvGrpSpPr>
                <p:nvPr/>
              </p:nvGrpSpPr>
              <p:grpSpPr bwMode="auto">
                <a:xfrm>
                  <a:off x="2528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156" name="AutoShape 135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157" name="AutoShape 136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158" name="AutoShape 137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159" name="AutoShape 138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ko-KR" altLang="en-US"/>
                  </a:p>
                </p:txBody>
              </p:sp>
            </p:grpSp>
            <p:grpSp>
              <p:nvGrpSpPr>
                <p:cNvPr id="151" name="Group 139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152" name="AutoShape 140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153" name="AutoShape 141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154" name="AutoShape 142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155" name="AutoShape 143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ko-KR" altLang="en-US"/>
                  </a:p>
                </p:txBody>
              </p:sp>
            </p:grpSp>
          </p:grpSp>
        </p:grpSp>
        <p:grpSp>
          <p:nvGrpSpPr>
            <p:cNvPr id="134" name="Group 144"/>
            <p:cNvGrpSpPr>
              <a:grpSpLocks/>
            </p:cNvGrpSpPr>
            <p:nvPr/>
          </p:nvGrpSpPr>
          <p:grpSpPr bwMode="auto">
            <a:xfrm rot="-3733502" flipH="1" flipV="1">
              <a:off x="2362" y="1508"/>
              <a:ext cx="528" cy="122"/>
              <a:chOff x="2528" y="1060"/>
              <a:chExt cx="894" cy="236"/>
            </a:xfrm>
          </p:grpSpPr>
          <p:grpSp>
            <p:nvGrpSpPr>
              <p:cNvPr id="136" name="Group 145"/>
              <p:cNvGrpSpPr>
                <a:grpSpLocks/>
              </p:cNvGrpSpPr>
              <p:nvPr/>
            </p:nvGrpSpPr>
            <p:grpSpPr bwMode="auto">
              <a:xfrm>
                <a:off x="2528" y="1060"/>
                <a:ext cx="742" cy="186"/>
                <a:chOff x="1565" y="2568"/>
                <a:chExt cx="1118" cy="279"/>
              </a:xfrm>
            </p:grpSpPr>
            <p:sp>
              <p:nvSpPr>
                <p:cNvPr id="142" name="AutoShape 146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143" name="AutoShape 14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144" name="AutoShape 14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145" name="AutoShape 14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137" name="Group 150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138" name="AutoShape 15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139" name="AutoShape 15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140" name="AutoShape 15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141" name="AutoShape 154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</p:grpSp>
        </p:grpSp>
        <p:sp>
          <p:nvSpPr>
            <p:cNvPr id="135" name="Rectangle 155"/>
            <p:cNvSpPr>
              <a:spLocks noChangeArrowheads="1"/>
            </p:cNvSpPr>
            <p:nvPr/>
          </p:nvSpPr>
          <p:spPr bwMode="gray">
            <a:xfrm>
              <a:off x="2263" y="1272"/>
              <a:ext cx="375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algn="ctr"/>
              <a:r>
                <a:rPr lang="ko-KR" altLang="en-US" sz="1600" b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편지</a:t>
              </a:r>
              <a:endParaRPr lang="en-US" altLang="ko-KR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160" name="Group 156"/>
          <p:cNvGrpSpPr>
            <a:grpSpLocks/>
          </p:cNvGrpSpPr>
          <p:nvPr/>
        </p:nvGrpSpPr>
        <p:grpSpPr bwMode="auto">
          <a:xfrm rot="4976862" flipH="1">
            <a:off x="4462432" y="3829065"/>
            <a:ext cx="673100" cy="647700"/>
            <a:chOff x="1944" y="1111"/>
            <a:chExt cx="204" cy="196"/>
          </a:xfrm>
        </p:grpSpPr>
        <p:pic>
          <p:nvPicPr>
            <p:cNvPr id="161" name="Picture 157" descr="circuler_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</p:spPr>
        </p:pic>
        <p:sp>
          <p:nvSpPr>
            <p:cNvPr id="162" name="Oval 158"/>
            <p:cNvSpPr>
              <a:spLocks noChangeArrowheads="1"/>
            </p:cNvSpPr>
            <p:nvPr/>
          </p:nvSpPr>
          <p:spPr bwMode="gray">
            <a:xfrm flipH="1">
              <a:off x="1962" y="1124"/>
              <a:ext cx="173" cy="172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>
                    <a:alpha val="50000"/>
                  </a:schemeClr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163" name="Group 159"/>
            <p:cNvGrpSpPr>
              <a:grpSpLocks/>
            </p:cNvGrpSpPr>
            <p:nvPr/>
          </p:nvGrpSpPr>
          <p:grpSpPr bwMode="auto">
            <a:xfrm rot="1297425" flipV="1">
              <a:off x="1969" y="1253"/>
              <a:ext cx="150" cy="36"/>
              <a:chOff x="2528" y="1060"/>
              <a:chExt cx="894" cy="236"/>
            </a:xfrm>
          </p:grpSpPr>
          <p:grpSp>
            <p:nvGrpSpPr>
              <p:cNvPr id="166" name="Group 160"/>
              <p:cNvGrpSpPr>
                <a:grpSpLocks/>
              </p:cNvGrpSpPr>
              <p:nvPr/>
            </p:nvGrpSpPr>
            <p:grpSpPr bwMode="auto">
              <a:xfrm>
                <a:off x="2528" y="1060"/>
                <a:ext cx="742" cy="186"/>
                <a:chOff x="1565" y="2568"/>
                <a:chExt cx="1118" cy="279"/>
              </a:xfrm>
            </p:grpSpPr>
            <p:sp>
              <p:nvSpPr>
                <p:cNvPr id="172" name="AutoShape 16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173" name="AutoShape 16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174" name="AutoShape 16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175" name="AutoShape 16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167" name="Group 165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168" name="AutoShape 16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169" name="AutoShape 16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170" name="AutoShape 16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171" name="AutoShape 16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</p:grpSp>
        </p:grpSp>
        <p:sp>
          <p:nvSpPr>
            <p:cNvPr id="164" name="Arc 170"/>
            <p:cNvSpPr>
              <a:spLocks/>
            </p:cNvSpPr>
            <p:nvPr/>
          </p:nvSpPr>
          <p:spPr bwMode="gray">
            <a:xfrm rot="25447716">
              <a:off x="1948" y="1107"/>
              <a:ext cx="196" cy="20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603 w 43200"/>
                <a:gd name="T1" fmla="*/ 33545 h 43155"/>
                <a:gd name="T2" fmla="*/ 22996 w 43200"/>
                <a:gd name="T3" fmla="*/ 43155 h 43155"/>
                <a:gd name="T4" fmla="*/ 21600 w 43200"/>
                <a:gd name="T5" fmla="*/ 21600 h 43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pic>
          <p:nvPicPr>
            <p:cNvPr id="165" name="Picture 171" descr="light_shadow1"/>
            <p:cNvPicPr>
              <a:picLocks noChangeAspect="1" noChangeArrowheads="1"/>
            </p:cNvPicPr>
            <p:nvPr/>
          </p:nvPicPr>
          <p:blipFill>
            <a:blip r:embed="rId5" cstate="print"/>
            <a:srcRect t="23740"/>
            <a:stretch>
              <a:fillRect/>
            </a:stretch>
          </p:blipFill>
          <p:spPr bwMode="gray">
            <a:xfrm rot="2569845" flipH="1">
              <a:off x="2015" y="1139"/>
              <a:ext cx="129" cy="84"/>
            </a:xfrm>
            <a:prstGeom prst="rect">
              <a:avLst/>
            </a:prstGeom>
            <a:noFill/>
          </p:spPr>
        </p:pic>
      </p:grpSp>
      <p:sp>
        <p:nvSpPr>
          <p:cNvPr id="176" name="AutoShape 172"/>
          <p:cNvSpPr>
            <a:spLocks/>
          </p:cNvSpPr>
          <p:nvPr/>
        </p:nvSpPr>
        <p:spPr bwMode="auto">
          <a:xfrm>
            <a:off x="7143768" y="2682859"/>
            <a:ext cx="1785950" cy="500066"/>
          </a:xfrm>
          <a:prstGeom prst="accentCallout2">
            <a:avLst>
              <a:gd name="adj1" fmla="val 31167"/>
              <a:gd name="adj2" fmla="val -5046"/>
              <a:gd name="adj3" fmla="val 31167"/>
              <a:gd name="adj4" fmla="val -38907"/>
              <a:gd name="adj5" fmla="val -19915"/>
              <a:gd name="adj6" fmla="val -68769"/>
            </a:avLst>
          </a:prstGeom>
          <a:noFill/>
          <a:ln w="9525">
            <a:solidFill>
              <a:schemeClr val="folHlink"/>
            </a:solidFill>
            <a:miter lim="800000"/>
            <a:headEnd/>
            <a:tailEnd type="diamond" w="med" len="med"/>
          </a:ln>
          <a:effectLst/>
        </p:spPr>
        <p:txBody>
          <a:bodyPr anchor="ctr"/>
          <a:lstStyle/>
          <a:p>
            <a:pPr algn="l" eaLnBrk="0" hangingPunct="0"/>
            <a:r>
              <a:rPr lang="en-US" altLang="ko-KR" sz="14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3. </a:t>
            </a:r>
            <a:r>
              <a:rPr lang="ko-KR" altLang="en-US" sz="14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대통령에 </a:t>
            </a:r>
            <a:r>
              <a:rPr lang="ko-KR" altLang="en-US" sz="1400" dirty="0" err="1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가상편지써보기</a:t>
            </a:r>
            <a:endParaRPr lang="en-US" altLang="ko-KR" sz="1400" dirty="0">
              <a:solidFill>
                <a:srgbClr val="00000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77" name="AutoShape 173"/>
          <p:cNvSpPr>
            <a:spLocks/>
          </p:cNvSpPr>
          <p:nvPr/>
        </p:nvSpPr>
        <p:spPr bwMode="auto">
          <a:xfrm>
            <a:off x="6858016" y="4183057"/>
            <a:ext cx="1857388" cy="392113"/>
          </a:xfrm>
          <a:prstGeom prst="accentCallout2">
            <a:avLst>
              <a:gd name="adj1" fmla="val 29148"/>
              <a:gd name="adj2" fmla="val -5046"/>
              <a:gd name="adj3" fmla="val 29148"/>
              <a:gd name="adj4" fmla="val -5046"/>
              <a:gd name="adj5" fmla="val 112551"/>
              <a:gd name="adj6" fmla="val -59833"/>
            </a:avLst>
          </a:prstGeom>
          <a:noFill/>
          <a:ln w="9525">
            <a:solidFill>
              <a:schemeClr val="bg2"/>
            </a:solidFill>
            <a:miter lim="800000"/>
            <a:headEnd/>
            <a:tailEnd type="diamond" w="med" len="med"/>
          </a:ln>
          <a:effectLst/>
        </p:spPr>
        <p:txBody>
          <a:bodyPr anchor="ctr"/>
          <a:lstStyle/>
          <a:p>
            <a:pPr algn="l" eaLnBrk="0" hangingPunct="0"/>
            <a:r>
              <a:rPr lang="en-US" altLang="ko-KR" sz="14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4. </a:t>
            </a:r>
            <a:r>
              <a:rPr lang="ko-KR" altLang="en-US" sz="14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대한민국 해방사</a:t>
            </a:r>
            <a:r>
              <a:rPr lang="en-US" altLang="ko-KR" sz="14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,</a:t>
            </a:r>
            <a:r>
              <a:rPr lang="ko-KR" altLang="en-US" sz="14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400" dirty="0" err="1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건국사학습</a:t>
            </a:r>
            <a:endParaRPr lang="en-US" altLang="ko-KR" sz="1400" dirty="0">
              <a:solidFill>
                <a:srgbClr val="00000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78" name="AutoShape 174"/>
          <p:cNvSpPr>
            <a:spLocks/>
          </p:cNvSpPr>
          <p:nvPr/>
        </p:nvSpPr>
        <p:spPr bwMode="auto">
          <a:xfrm>
            <a:off x="571472" y="2111355"/>
            <a:ext cx="1593850" cy="434975"/>
          </a:xfrm>
          <a:prstGeom prst="accentCallout2">
            <a:avLst>
              <a:gd name="adj1" fmla="val 26278"/>
              <a:gd name="adj2" fmla="val 104782"/>
              <a:gd name="adj3" fmla="val 26278"/>
              <a:gd name="adj4" fmla="val 114843"/>
              <a:gd name="adj5" fmla="val 111680"/>
              <a:gd name="adj6" fmla="val 160857"/>
            </a:avLst>
          </a:prstGeom>
          <a:noFill/>
          <a:ln w="9525">
            <a:solidFill>
              <a:schemeClr val="hlink"/>
            </a:solidFill>
            <a:miter lim="800000"/>
            <a:headEnd/>
            <a:tailEnd type="diamond" w="med" len="med"/>
          </a:ln>
          <a:effectLst/>
        </p:spPr>
        <p:txBody>
          <a:bodyPr anchor="ctr"/>
          <a:lstStyle/>
          <a:p>
            <a:pPr algn="r" eaLnBrk="0" hangingPunct="0"/>
            <a:r>
              <a:rPr lang="en-US" altLang="ko-KR" sz="1400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1. </a:t>
            </a:r>
            <a:r>
              <a:rPr lang="ko-KR" altLang="en-US" sz="14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대통령 조각</a:t>
            </a:r>
            <a:r>
              <a:rPr lang="en-US" altLang="ko-KR" sz="14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,</a:t>
            </a:r>
            <a:r>
              <a:rPr lang="ko-KR" altLang="en-US" sz="14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 그림감상</a:t>
            </a:r>
            <a:endParaRPr lang="en-US" altLang="ko-KR" sz="1400" dirty="0">
              <a:solidFill>
                <a:srgbClr val="00000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79" name="AutoShape 175"/>
          <p:cNvSpPr>
            <a:spLocks/>
          </p:cNvSpPr>
          <p:nvPr/>
        </p:nvSpPr>
        <p:spPr bwMode="auto">
          <a:xfrm>
            <a:off x="428596" y="4683123"/>
            <a:ext cx="2071670" cy="411147"/>
          </a:xfrm>
          <a:prstGeom prst="accentCallout2">
            <a:avLst>
              <a:gd name="adj1" fmla="val 26278"/>
              <a:gd name="adj2" fmla="val 104782"/>
              <a:gd name="adj3" fmla="val 26278"/>
              <a:gd name="adj4" fmla="val 118926"/>
              <a:gd name="adj5" fmla="val -121486"/>
              <a:gd name="adj6" fmla="val 95327"/>
            </a:avLst>
          </a:prstGeom>
          <a:noFill/>
          <a:ln w="9525">
            <a:solidFill>
              <a:schemeClr val="accent2"/>
            </a:solidFill>
            <a:miter lim="800000"/>
            <a:headEnd/>
            <a:tailEnd type="diamond" w="med" len="med"/>
          </a:ln>
          <a:effectLst/>
        </p:spPr>
        <p:txBody>
          <a:bodyPr anchor="ctr"/>
          <a:lstStyle/>
          <a:p>
            <a:pPr algn="r" eaLnBrk="0" hangingPunct="0"/>
            <a:r>
              <a:rPr lang="en-US" altLang="ko-KR" sz="1400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2. </a:t>
            </a:r>
            <a:r>
              <a:rPr lang="ko-KR" altLang="en-US" sz="1400" dirty="0" err="1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대롱령관련서적읽고</a:t>
            </a:r>
            <a:r>
              <a:rPr lang="ko-KR" altLang="en-US" sz="14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 독후감</a:t>
            </a:r>
            <a:endParaRPr lang="en-US" altLang="ko-KR" sz="1400" dirty="0">
              <a:solidFill>
                <a:srgbClr val="00000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87" name="모서리가 둥근 직사각형 186"/>
          <p:cNvSpPr/>
          <p:nvPr/>
        </p:nvSpPr>
        <p:spPr bwMode="auto">
          <a:xfrm>
            <a:off x="1428728" y="142852"/>
            <a:ext cx="3357586" cy="785818"/>
          </a:xfrm>
          <a:prstGeom prst="roundRect">
            <a:avLst/>
          </a:prstGeom>
          <a:noFill/>
          <a:ln w="38100" cap="flat" cmpd="sng" algn="ctr">
            <a:solidFill>
              <a:srgbClr val="6E81A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>
                <a:latin typeface="맑은 고딕" pitchFamily="50" charset="-127"/>
                <a:ea typeface="맑은 고딕" pitchFamily="50" charset="-127"/>
              </a:rPr>
              <a:t>행사내용</a:t>
            </a: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www.kwaf.or.kr</a:t>
            </a:r>
            <a:endParaRPr lang="en-US" altLang="ko-KR"/>
          </a:p>
        </p:txBody>
      </p:sp>
      <p:sp>
        <p:nvSpPr>
          <p:cNvPr id="6" name="Rectangle 68"/>
          <p:cNvSpPr>
            <a:spLocks noChangeArrowheads="1"/>
          </p:cNvSpPr>
          <p:nvPr/>
        </p:nvSpPr>
        <p:spPr bwMode="auto">
          <a:xfrm>
            <a:off x="336538" y="1857365"/>
            <a:ext cx="1878008" cy="428628"/>
          </a:xfrm>
          <a:prstGeom prst="rect">
            <a:avLst/>
          </a:prstGeom>
          <a:solidFill>
            <a:schemeClr val="bg1"/>
          </a:solidFill>
          <a:ln w="9525">
            <a:solidFill>
              <a:srgbClr val="006699"/>
            </a:solidFill>
            <a:miter lim="800000"/>
            <a:headEnd/>
            <a:tailEnd/>
          </a:ln>
          <a:effectLst>
            <a:outerShdw dist="217389" dir="402590" algn="ctr" rotWithShape="0">
              <a:srgbClr val="0088CC"/>
            </a:outerShdw>
          </a:effectLst>
        </p:spPr>
        <p:txBody>
          <a:bodyPr wrap="none" anchor="ctr"/>
          <a:lstStyle/>
          <a:p>
            <a:pPr algn="ctr"/>
            <a:r>
              <a:rPr lang="ko-KR" altLang="en-US" sz="1400" b="1" err="1" smtClean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행사명</a:t>
            </a:r>
            <a:endParaRPr lang="ko-KR" altLang="en-US" sz="1400" b="1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Rectangle 69"/>
          <p:cNvSpPr>
            <a:spLocks noChangeArrowheads="1"/>
          </p:cNvSpPr>
          <p:nvPr/>
        </p:nvSpPr>
        <p:spPr bwMode="auto">
          <a:xfrm>
            <a:off x="2428860" y="1857364"/>
            <a:ext cx="4714908" cy="500066"/>
          </a:xfrm>
          <a:prstGeom prst="rect">
            <a:avLst/>
          </a:prstGeom>
          <a:solidFill>
            <a:schemeClr val="bg1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그림으로 보는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6.25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와 이승만</a:t>
            </a:r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Rectangle 68"/>
          <p:cNvSpPr>
            <a:spLocks noChangeArrowheads="1"/>
          </p:cNvSpPr>
          <p:nvPr/>
        </p:nvSpPr>
        <p:spPr bwMode="auto">
          <a:xfrm>
            <a:off x="338108" y="2428868"/>
            <a:ext cx="1878008" cy="428628"/>
          </a:xfrm>
          <a:prstGeom prst="rect">
            <a:avLst/>
          </a:prstGeom>
          <a:solidFill>
            <a:schemeClr val="bg1"/>
          </a:solidFill>
          <a:ln w="9525">
            <a:solidFill>
              <a:srgbClr val="006699"/>
            </a:solidFill>
            <a:miter lim="800000"/>
            <a:headEnd/>
            <a:tailEnd/>
          </a:ln>
          <a:effectLst>
            <a:outerShdw dist="217389" dir="402590" algn="ctr" rotWithShape="0">
              <a:srgbClr val="0088CC"/>
            </a:outerShdw>
          </a:effectLst>
        </p:spPr>
        <p:txBody>
          <a:bodyPr wrap="none" anchor="ctr"/>
          <a:lstStyle/>
          <a:p>
            <a:pPr algn="ctr"/>
            <a:r>
              <a:rPr lang="ko-KR" altLang="en-US" sz="1400" b="1" err="1" smtClean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행사일시</a:t>
            </a:r>
            <a:endParaRPr lang="ko-KR" altLang="en-US" sz="1400" b="1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Rectangle 69"/>
          <p:cNvSpPr>
            <a:spLocks noChangeArrowheads="1"/>
          </p:cNvSpPr>
          <p:nvPr/>
        </p:nvSpPr>
        <p:spPr bwMode="auto">
          <a:xfrm>
            <a:off x="2430430" y="2428867"/>
            <a:ext cx="4713338" cy="500066"/>
          </a:xfrm>
          <a:prstGeom prst="rect">
            <a:avLst/>
          </a:prstGeom>
          <a:solidFill>
            <a:schemeClr val="bg1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2011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년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6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월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8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~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23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일</a:t>
            </a:r>
            <a:endParaRPr lang="ko-KR" altLang="en-US" sz="12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Rectangle 68"/>
          <p:cNvSpPr>
            <a:spLocks noChangeArrowheads="1"/>
          </p:cNvSpPr>
          <p:nvPr/>
        </p:nvSpPr>
        <p:spPr bwMode="auto">
          <a:xfrm>
            <a:off x="338108" y="3000373"/>
            <a:ext cx="1878008" cy="428628"/>
          </a:xfrm>
          <a:prstGeom prst="rect">
            <a:avLst/>
          </a:prstGeom>
          <a:solidFill>
            <a:schemeClr val="bg1"/>
          </a:solidFill>
          <a:ln w="9525">
            <a:solidFill>
              <a:srgbClr val="006699"/>
            </a:solidFill>
            <a:miter lim="800000"/>
            <a:headEnd/>
            <a:tailEnd/>
          </a:ln>
          <a:effectLst>
            <a:outerShdw dist="217389" dir="402590" algn="ctr" rotWithShape="0">
              <a:srgbClr val="0088CC"/>
            </a:outerShdw>
          </a:effectLst>
        </p:spPr>
        <p:txBody>
          <a:bodyPr wrap="none" anchor="ctr"/>
          <a:lstStyle/>
          <a:p>
            <a:pPr algn="ctr"/>
            <a:r>
              <a:rPr lang="ko-KR" altLang="en-US" sz="1400" b="1" smtClean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행사장소</a:t>
            </a:r>
            <a:endParaRPr lang="ko-KR" altLang="en-US" sz="1400" b="1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Rectangle 69"/>
          <p:cNvSpPr>
            <a:spLocks noChangeArrowheads="1"/>
          </p:cNvSpPr>
          <p:nvPr/>
        </p:nvSpPr>
        <p:spPr bwMode="auto">
          <a:xfrm>
            <a:off x="2430430" y="3000372"/>
            <a:ext cx="4713338" cy="500066"/>
          </a:xfrm>
          <a:prstGeom prst="rect">
            <a:avLst/>
          </a:prstGeom>
          <a:solidFill>
            <a:schemeClr val="bg1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전쟁기념관</a:t>
            </a:r>
            <a:endParaRPr lang="ko-KR" altLang="en-US" sz="12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Rectangle 68"/>
          <p:cNvSpPr>
            <a:spLocks noChangeArrowheads="1"/>
          </p:cNvSpPr>
          <p:nvPr/>
        </p:nvSpPr>
        <p:spPr bwMode="auto">
          <a:xfrm>
            <a:off x="347633" y="3571877"/>
            <a:ext cx="1878008" cy="428628"/>
          </a:xfrm>
          <a:prstGeom prst="rect">
            <a:avLst/>
          </a:prstGeom>
          <a:solidFill>
            <a:schemeClr val="bg1"/>
          </a:solidFill>
          <a:ln w="9525">
            <a:solidFill>
              <a:srgbClr val="006699"/>
            </a:solidFill>
            <a:miter lim="800000"/>
            <a:headEnd/>
            <a:tailEnd/>
          </a:ln>
          <a:effectLst>
            <a:outerShdw dist="217389" dir="402590" algn="ctr" rotWithShape="0">
              <a:srgbClr val="0088CC"/>
            </a:outerShdw>
          </a:effectLst>
        </p:spPr>
        <p:txBody>
          <a:bodyPr wrap="none" anchor="ctr"/>
          <a:lstStyle/>
          <a:p>
            <a:pPr algn="ctr"/>
            <a:r>
              <a:rPr lang="ko-KR" altLang="en-US" sz="1400" b="1" smtClean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행사주최</a:t>
            </a:r>
            <a:endParaRPr lang="ko-KR" altLang="en-US" sz="1400" b="1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Rectangle 69"/>
          <p:cNvSpPr>
            <a:spLocks noChangeArrowheads="1"/>
          </p:cNvSpPr>
          <p:nvPr/>
        </p:nvSpPr>
        <p:spPr bwMode="auto">
          <a:xfrm>
            <a:off x="2439955" y="3571876"/>
            <a:ext cx="4713338" cy="500066"/>
          </a:xfrm>
          <a:prstGeom prst="rect">
            <a:avLst/>
          </a:prstGeom>
          <a:solidFill>
            <a:schemeClr val="bg1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ko-KR" altLang="en-US" sz="1000" dirty="0" err="1" smtClean="0">
                <a:latin typeface="맑은 고딕" pitchFamily="50" charset="-127"/>
                <a:ea typeface="맑은 고딕" pitchFamily="50" charset="-127"/>
              </a:rPr>
              <a:t>이승만대통령기념사업회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 err="1" smtClean="0">
                <a:latin typeface="맑은 고딕" pitchFamily="50" charset="-127"/>
                <a:ea typeface="맑은 고딕" pitchFamily="50" charset="-127"/>
              </a:rPr>
              <a:t>공교육살리기학부모연합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 한국교원단체총연합회</a:t>
            </a:r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Rectangle 68"/>
          <p:cNvSpPr>
            <a:spLocks noChangeArrowheads="1"/>
          </p:cNvSpPr>
          <p:nvPr/>
        </p:nvSpPr>
        <p:spPr bwMode="auto">
          <a:xfrm>
            <a:off x="336538" y="4143381"/>
            <a:ext cx="1878008" cy="428628"/>
          </a:xfrm>
          <a:prstGeom prst="rect">
            <a:avLst/>
          </a:prstGeom>
          <a:solidFill>
            <a:schemeClr val="bg1"/>
          </a:solidFill>
          <a:ln w="9525">
            <a:solidFill>
              <a:srgbClr val="006699"/>
            </a:solidFill>
            <a:miter lim="800000"/>
            <a:headEnd/>
            <a:tailEnd/>
          </a:ln>
          <a:effectLst>
            <a:outerShdw dist="217389" dir="402590" algn="ctr" rotWithShape="0">
              <a:srgbClr val="0088CC"/>
            </a:outerShdw>
          </a:effectLst>
        </p:spPr>
        <p:txBody>
          <a:bodyPr wrap="none" anchor="ctr"/>
          <a:lstStyle/>
          <a:p>
            <a:pPr algn="ctr"/>
            <a:r>
              <a:rPr lang="ko-KR" altLang="en-US" sz="1400" b="1" smtClean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행사주관</a:t>
            </a:r>
            <a:endParaRPr lang="ko-KR" altLang="en-US" sz="1400" b="1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Rectangle 69"/>
          <p:cNvSpPr>
            <a:spLocks noChangeArrowheads="1"/>
          </p:cNvSpPr>
          <p:nvPr/>
        </p:nvSpPr>
        <p:spPr bwMode="auto">
          <a:xfrm>
            <a:off x="2428860" y="4143380"/>
            <a:ext cx="4713338" cy="500066"/>
          </a:xfrm>
          <a:prstGeom prst="rect">
            <a:avLst/>
          </a:prstGeom>
          <a:solidFill>
            <a:schemeClr val="bg1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6·25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전쟁기념미술대전조직위원회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사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한국문화안보연구원</a:t>
            </a:r>
          </a:p>
        </p:txBody>
      </p:sp>
      <p:sp>
        <p:nvSpPr>
          <p:cNvPr id="16" name="Rectangle 68"/>
          <p:cNvSpPr>
            <a:spLocks noChangeArrowheads="1"/>
          </p:cNvSpPr>
          <p:nvPr/>
        </p:nvSpPr>
        <p:spPr bwMode="auto">
          <a:xfrm>
            <a:off x="336538" y="4714885"/>
            <a:ext cx="1878008" cy="428628"/>
          </a:xfrm>
          <a:prstGeom prst="rect">
            <a:avLst/>
          </a:prstGeom>
          <a:solidFill>
            <a:schemeClr val="bg1"/>
          </a:solidFill>
          <a:ln w="9525">
            <a:solidFill>
              <a:srgbClr val="006699"/>
            </a:solidFill>
            <a:miter lim="800000"/>
            <a:headEnd/>
            <a:tailEnd/>
          </a:ln>
          <a:effectLst>
            <a:outerShdw dist="217389" dir="402590" algn="ctr" rotWithShape="0">
              <a:srgbClr val="0088CC"/>
            </a:outerShdw>
          </a:effectLst>
        </p:spPr>
        <p:txBody>
          <a:bodyPr wrap="none" anchor="ctr"/>
          <a:lstStyle/>
          <a:p>
            <a:pPr algn="ctr"/>
            <a:r>
              <a:rPr lang="ko-KR" altLang="en-US" sz="1400" b="1" smtClean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참여화가</a:t>
            </a:r>
            <a:endParaRPr lang="ko-KR" altLang="en-US" sz="1400" b="1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Rectangle 69"/>
          <p:cNvSpPr>
            <a:spLocks noChangeArrowheads="1"/>
          </p:cNvSpPr>
          <p:nvPr/>
        </p:nvSpPr>
        <p:spPr bwMode="auto">
          <a:xfrm>
            <a:off x="2428860" y="4714884"/>
            <a:ext cx="4713338" cy="1071570"/>
          </a:xfrm>
          <a:prstGeom prst="rect">
            <a:avLst/>
          </a:prstGeom>
          <a:solidFill>
            <a:schemeClr val="bg1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ko-KR" altLang="en-US" sz="120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90773" y="4767272"/>
            <a:ext cx="457203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노재순 전 한국미술협회이사장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dirty="0" err="1" smtClean="0">
                <a:latin typeface="맑은 고딕" pitchFamily="50" charset="-127"/>
                <a:ea typeface="맑은 고딕" pitchFamily="50" charset="-127"/>
              </a:rPr>
              <a:t>최예태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국전심사위원장 </a:t>
            </a:r>
            <a:r>
              <a:rPr lang="ko-KR" altLang="en-US" sz="1200" dirty="0" err="1" smtClean="0">
                <a:latin typeface="맑은 고딕" pitchFamily="50" charset="-127"/>
                <a:ea typeface="맑은 고딕" pitchFamily="50" charset="-127"/>
              </a:rPr>
              <a:t>김일해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dirty="0" err="1" smtClean="0">
                <a:latin typeface="맑은 고딕" pitchFamily="50" charset="-127"/>
                <a:ea typeface="맑은 고딕" pitchFamily="50" charset="-127"/>
              </a:rPr>
              <a:t>홍익대교수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김종선 전남대 미대 외래교수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dirty="0" err="1" smtClean="0">
                <a:latin typeface="맑은 고딕" pitchFamily="50" charset="-127"/>
                <a:ea typeface="맑은 고딕" pitchFamily="50" charset="-127"/>
              </a:rPr>
              <a:t>신제남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사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전업미술가협회 이사장 외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20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여명</a:t>
            </a:r>
          </a:p>
        </p:txBody>
      </p:sp>
      <p:sp>
        <p:nvSpPr>
          <p:cNvPr id="19" name="Rectangle 68"/>
          <p:cNvSpPr>
            <a:spLocks noChangeArrowheads="1"/>
          </p:cNvSpPr>
          <p:nvPr/>
        </p:nvSpPr>
        <p:spPr bwMode="auto">
          <a:xfrm>
            <a:off x="338108" y="5862655"/>
            <a:ext cx="1878008" cy="428628"/>
          </a:xfrm>
          <a:prstGeom prst="rect">
            <a:avLst/>
          </a:prstGeom>
          <a:solidFill>
            <a:schemeClr val="bg1"/>
          </a:solidFill>
          <a:ln w="9525">
            <a:solidFill>
              <a:srgbClr val="006699"/>
            </a:solidFill>
            <a:miter lim="800000"/>
            <a:headEnd/>
            <a:tailEnd/>
          </a:ln>
          <a:effectLst>
            <a:outerShdw dist="217389" dir="402590" algn="ctr" rotWithShape="0">
              <a:srgbClr val="0088CC"/>
            </a:outerShdw>
          </a:effectLst>
        </p:spPr>
        <p:txBody>
          <a:bodyPr wrap="none" anchor="ctr"/>
          <a:lstStyle/>
          <a:p>
            <a:pPr algn="ctr"/>
            <a:r>
              <a:rPr lang="ko-KR" altLang="en-US" sz="1400" b="1" smtClean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참여조각가</a:t>
            </a:r>
            <a:endParaRPr lang="ko-KR" altLang="en-US" sz="1400" b="1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Rectangle 69"/>
          <p:cNvSpPr>
            <a:spLocks noChangeArrowheads="1"/>
          </p:cNvSpPr>
          <p:nvPr/>
        </p:nvSpPr>
        <p:spPr bwMode="auto">
          <a:xfrm>
            <a:off x="2430430" y="5862654"/>
            <a:ext cx="4713338" cy="495304"/>
          </a:xfrm>
          <a:prstGeom prst="rect">
            <a:avLst/>
          </a:prstGeom>
          <a:solidFill>
            <a:schemeClr val="bg1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ko-KR" altLang="en-US" sz="120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92343" y="5962667"/>
            <a:ext cx="4572032" cy="292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노재승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김대성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dirty="0" err="1" smtClean="0">
                <a:latin typeface="맑은 고딕" pitchFamily="50" charset="-127"/>
                <a:ea typeface="맑은 고딕" pitchFamily="50" charset="-127"/>
              </a:rPr>
              <a:t>박헌열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dirty="0" err="1" smtClean="0">
                <a:latin typeface="맑은 고딕" pitchFamily="50" charset="-127"/>
                <a:ea typeface="맑은 고딕" pitchFamily="50" charset="-127"/>
              </a:rPr>
              <a:t>감창곤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김태수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285720" y="1068157"/>
            <a:ext cx="632460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ko-KR" sz="1000" b="1" dirty="0">
                <a:solidFill>
                  <a:schemeClr val="tx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[ </a:t>
            </a:r>
            <a:r>
              <a:rPr lang="ko-KR" altLang="en-US" sz="1000" b="1" dirty="0" smtClean="0">
                <a:solidFill>
                  <a:schemeClr val="tx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참여인사 및 홍보</a:t>
            </a:r>
            <a:r>
              <a:rPr lang="en-US" altLang="ko-KR" sz="1000" b="1" dirty="0" smtClean="0">
                <a:solidFill>
                  <a:schemeClr val="tx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00" b="1" dirty="0">
                <a:solidFill>
                  <a:schemeClr val="tx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]</a:t>
            </a:r>
          </a:p>
          <a:p>
            <a:pPr algn="l">
              <a:lnSpc>
                <a:spcPct val="130000"/>
              </a:lnSpc>
              <a:buFont typeface="Wingdings" pitchFamily="2" charset="2"/>
              <a:buChar char="§"/>
            </a:pPr>
            <a:r>
              <a:rPr lang="ko-KR" altLang="en-US" sz="1000" dirty="0" smtClean="0">
                <a:solidFill>
                  <a:schemeClr val="tx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홍보 </a:t>
            </a:r>
            <a:r>
              <a:rPr lang="en-US" altLang="ko-KR" sz="1000" dirty="0" smtClean="0">
                <a:solidFill>
                  <a:schemeClr val="tx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:</a:t>
            </a:r>
            <a:r>
              <a:rPr lang="ko-KR" altLang="en-US" sz="1000" dirty="0" smtClean="0">
                <a:solidFill>
                  <a:schemeClr val="tx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1000" dirty="0">
              <a:solidFill>
                <a:schemeClr val="tx1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모서리가 둥근 직사각형 22"/>
          <p:cNvSpPr/>
          <p:nvPr/>
        </p:nvSpPr>
        <p:spPr bwMode="auto">
          <a:xfrm>
            <a:off x="1428728" y="142852"/>
            <a:ext cx="3357586" cy="785818"/>
          </a:xfrm>
          <a:prstGeom prst="roundRect">
            <a:avLst/>
          </a:prstGeom>
          <a:noFill/>
          <a:ln w="38100" cap="flat" cmpd="sng" algn="ctr">
            <a:solidFill>
              <a:srgbClr val="6E81A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www.kwaf.or.kr</a:t>
            </a:r>
            <a:endParaRPr lang="en-US" altLang="ko-K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60"/>
            <a:ext cx="485778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4429132"/>
            <a:ext cx="28384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5643578"/>
            <a:ext cx="7239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모서리가 둥근 직사각형 9"/>
          <p:cNvSpPr/>
          <p:nvPr/>
        </p:nvSpPr>
        <p:spPr bwMode="auto">
          <a:xfrm>
            <a:off x="1428728" y="142852"/>
            <a:ext cx="3357586" cy="785818"/>
          </a:xfrm>
          <a:prstGeom prst="roundRect">
            <a:avLst/>
          </a:prstGeom>
          <a:noFill/>
          <a:ln w="38100" cap="flat" cmpd="sng" algn="ctr">
            <a:solidFill>
              <a:srgbClr val="6E81A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제목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4876800" cy="563563"/>
          </a:xfrm>
        </p:spPr>
        <p:txBody>
          <a:bodyPr/>
          <a:lstStyle/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대통령 흉상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4679157" y="1535893"/>
            <a:ext cx="3429023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21439" y="1535893"/>
            <a:ext cx="3429023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www.kwaf.or.kr</a:t>
            </a:r>
            <a:endParaRPr lang="en-US" altLang="ko-KR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500174"/>
            <a:ext cx="249973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857761"/>
            <a:ext cx="3214710" cy="157813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6696" y="5862655"/>
            <a:ext cx="714380" cy="373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1428736"/>
            <a:ext cx="249281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7752" y="4814897"/>
            <a:ext cx="3143272" cy="1598124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81578" y="5948380"/>
            <a:ext cx="7143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모서리가 둥근 직사각형 15"/>
          <p:cNvSpPr/>
          <p:nvPr/>
        </p:nvSpPr>
        <p:spPr bwMode="auto">
          <a:xfrm>
            <a:off x="1428728" y="142852"/>
            <a:ext cx="3357586" cy="785818"/>
          </a:xfrm>
          <a:prstGeom prst="roundRect">
            <a:avLst/>
          </a:prstGeom>
          <a:noFill/>
          <a:ln w="38100" cap="flat" cmpd="sng" algn="ctr">
            <a:solidFill>
              <a:srgbClr val="6E81A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제목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4876800" cy="563563"/>
          </a:xfrm>
        </p:spPr>
        <p:txBody>
          <a:bodyPr/>
          <a:lstStyle/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대통령 초상화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www.kwaf.or.kr</a:t>
            </a:r>
            <a:endParaRPr lang="en-US" altLang="ko-K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14488"/>
            <a:ext cx="5445964" cy="428628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모서리가 둥근 직사각형 8"/>
          <p:cNvSpPr/>
          <p:nvPr/>
        </p:nvSpPr>
        <p:spPr bwMode="auto">
          <a:xfrm>
            <a:off x="1428728" y="142852"/>
            <a:ext cx="3357586" cy="785818"/>
          </a:xfrm>
          <a:prstGeom prst="roundRect">
            <a:avLst/>
          </a:prstGeom>
          <a:noFill/>
          <a:ln w="38100" cap="flat" cmpd="sng" algn="ctr">
            <a:solidFill>
              <a:srgbClr val="6E81A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제목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4876800" cy="563563"/>
          </a:xfrm>
        </p:spPr>
        <p:txBody>
          <a:bodyPr/>
          <a:lstStyle/>
          <a:p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한국전쟁테마그림</a:t>
            </a:r>
            <a:endParaRPr lang="ko-KR" altLang="en-US" sz="240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4786322"/>
            <a:ext cx="2247904" cy="1181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5523" y="5605480"/>
            <a:ext cx="6477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2795583"/>
            <a:ext cx="2857520" cy="699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3490913"/>
            <a:ext cx="2857520" cy="846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www.kwaf.or.kr</a:t>
            </a:r>
            <a:endParaRPr lang="en-US" altLang="ko-KR"/>
          </a:p>
        </p:txBody>
      </p:sp>
      <p:sp>
        <p:nvSpPr>
          <p:cNvPr id="6" name="모서리가 둥근 직사각형 5"/>
          <p:cNvSpPr/>
          <p:nvPr/>
        </p:nvSpPr>
        <p:spPr bwMode="auto">
          <a:xfrm>
            <a:off x="1428728" y="142852"/>
            <a:ext cx="3357586" cy="785818"/>
          </a:xfrm>
          <a:prstGeom prst="roundRect">
            <a:avLst/>
          </a:prstGeom>
          <a:noFill/>
          <a:ln w="38100" cap="flat" cmpd="sng" algn="ctr">
            <a:solidFill>
              <a:srgbClr val="6E81A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4876800" cy="563563"/>
          </a:xfrm>
        </p:spPr>
        <p:txBody>
          <a:bodyPr/>
          <a:lstStyle/>
          <a:p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한국전쟁테마그림</a:t>
            </a:r>
            <a:endParaRPr lang="ko-KR" altLang="en-US" sz="2400" dirty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285720" y="1396626"/>
            <a:ext cx="5786478" cy="4500594"/>
            <a:chOff x="428596" y="1357298"/>
            <a:chExt cx="5222626" cy="390681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8596" y="1357298"/>
              <a:ext cx="3709996" cy="3901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35221" y="1361710"/>
              <a:ext cx="1616001" cy="390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1285860"/>
            <a:ext cx="1165677" cy="283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4668586"/>
            <a:ext cx="2500330" cy="112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96344" y="5461300"/>
            <a:ext cx="571504" cy="32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www.kwaf.or.kr</a:t>
            </a:r>
            <a:endParaRPr lang="en-US" altLang="ko-KR"/>
          </a:p>
        </p:txBody>
      </p:sp>
      <p:sp>
        <p:nvSpPr>
          <p:cNvPr id="4" name="모서리가 둥근 직사각형 3"/>
          <p:cNvSpPr/>
          <p:nvPr/>
        </p:nvSpPr>
        <p:spPr bwMode="auto">
          <a:xfrm>
            <a:off x="1428728" y="142852"/>
            <a:ext cx="3357586" cy="785818"/>
          </a:xfrm>
          <a:prstGeom prst="roundRect">
            <a:avLst/>
          </a:prstGeom>
          <a:noFill/>
          <a:ln w="38100" cap="flat" cmpd="sng" algn="ctr">
            <a:solidFill>
              <a:srgbClr val="6E81A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4876800" cy="563563"/>
          </a:xfrm>
        </p:spPr>
        <p:txBody>
          <a:bodyPr/>
          <a:lstStyle/>
          <a:p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독후감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편지쓰기행사</a:t>
            </a:r>
            <a:endParaRPr lang="ko-KR" altLang="en-US" sz="24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1214422"/>
            <a:ext cx="3857652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행사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1.“6.25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와 이승만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”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을 읽고</a:t>
            </a:r>
            <a:endParaRPr lang="ko-KR" altLang="en-US" sz="14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2742" y="1857364"/>
            <a:ext cx="6858048" cy="110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ko-KR" altLang="en-US" sz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대상 </a:t>
            </a:r>
            <a:r>
              <a:rPr lang="en-US" altLang="ko-KR" sz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–</a:t>
            </a:r>
            <a:r>
              <a:rPr lang="ko-KR" altLang="en-US" sz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 국가보훈처장관 상장 및 상금 </a:t>
            </a:r>
            <a:r>
              <a:rPr lang="en-US" altLang="ko-KR" sz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50</a:t>
            </a:r>
            <a:r>
              <a:rPr lang="ko-KR" altLang="en-US" sz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만원</a:t>
            </a:r>
            <a:endParaRPr lang="en-US" altLang="ko-KR" sz="11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50000"/>
              </a:lnSpc>
            </a:pPr>
            <a:r>
              <a:rPr lang="ko-KR" altLang="en-US" sz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최우수상 </a:t>
            </a:r>
            <a:r>
              <a:rPr lang="en-US" altLang="ko-KR" sz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–</a:t>
            </a:r>
            <a:r>
              <a:rPr lang="ko-KR" altLang="en-US" sz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 경기도지사 상장 및 상금 </a:t>
            </a:r>
            <a:r>
              <a:rPr lang="en-US" altLang="ko-KR" sz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40</a:t>
            </a:r>
            <a:r>
              <a:rPr lang="ko-KR" altLang="en-US" sz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만원      특별상</a:t>
            </a:r>
            <a:r>
              <a:rPr lang="en-US" altLang="ko-KR" sz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1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이승만대통령기념사업회장</a:t>
            </a:r>
            <a:r>
              <a:rPr lang="ko-KR" altLang="en-US" sz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 상장 및 상금</a:t>
            </a:r>
            <a:r>
              <a:rPr lang="en-US" altLang="ko-KR" sz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30</a:t>
            </a:r>
            <a:r>
              <a:rPr lang="ko-KR" altLang="en-US" sz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만원</a:t>
            </a:r>
            <a:endParaRPr lang="en-US" altLang="ko-KR" sz="11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50000"/>
              </a:lnSpc>
            </a:pPr>
            <a:r>
              <a:rPr lang="ko-KR" altLang="en-US" sz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우수상 </a:t>
            </a:r>
            <a:r>
              <a:rPr lang="en-US" altLang="ko-KR" sz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–</a:t>
            </a:r>
            <a:r>
              <a:rPr lang="ko-KR" altLang="en-US" sz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1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한국교원단체총연합회장</a:t>
            </a:r>
            <a:r>
              <a:rPr lang="ko-KR" altLang="en-US" sz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 상장 및 상금 </a:t>
            </a:r>
            <a:r>
              <a:rPr lang="en-US" altLang="ko-KR" sz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30</a:t>
            </a:r>
          </a:p>
          <a:p>
            <a:pPr algn="l">
              <a:lnSpc>
                <a:spcPct val="150000"/>
              </a:lnSpc>
            </a:pPr>
            <a:r>
              <a:rPr lang="ko-KR" altLang="en-US" sz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우수상 </a:t>
            </a:r>
            <a:r>
              <a:rPr lang="en-US" altLang="ko-KR" sz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–</a:t>
            </a:r>
            <a:r>
              <a:rPr lang="ko-KR" altLang="en-US" sz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1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공교육살리기학부모연합대표상장</a:t>
            </a:r>
            <a:r>
              <a:rPr lang="ko-KR" altLang="en-US" sz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 및 상금 </a:t>
            </a:r>
            <a:r>
              <a:rPr lang="en-US" altLang="ko-KR" sz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30</a:t>
            </a:r>
            <a:r>
              <a:rPr lang="ko-KR" altLang="en-US" sz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만원</a:t>
            </a:r>
            <a:endParaRPr lang="ko-KR" altLang="en-US" sz="11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3571876"/>
            <a:ext cx="3857652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행사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2.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이승만 대통령께 편지쓰기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4221088"/>
            <a:ext cx="6858048" cy="110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ko-KR" altLang="en-US" sz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대상 </a:t>
            </a:r>
            <a:r>
              <a:rPr lang="en-US" altLang="ko-KR" sz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–</a:t>
            </a:r>
            <a:r>
              <a:rPr lang="ko-KR" altLang="en-US" sz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 국가보훈처장관 상장 및 상금 </a:t>
            </a:r>
            <a:r>
              <a:rPr lang="en-US" altLang="ko-KR" sz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50</a:t>
            </a:r>
            <a:r>
              <a:rPr lang="ko-KR" altLang="en-US" sz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만원</a:t>
            </a:r>
            <a:endParaRPr lang="en-US" altLang="ko-KR" sz="11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50000"/>
              </a:lnSpc>
            </a:pPr>
            <a:r>
              <a:rPr lang="ko-KR" altLang="en-US" sz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최우수상 </a:t>
            </a:r>
            <a:r>
              <a:rPr lang="en-US" altLang="ko-KR" sz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–</a:t>
            </a:r>
            <a:r>
              <a:rPr lang="ko-KR" altLang="en-US" sz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 서울특별시장 상장 및 상금 </a:t>
            </a:r>
            <a:r>
              <a:rPr lang="en-US" altLang="ko-KR" sz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40</a:t>
            </a:r>
            <a:r>
              <a:rPr lang="ko-KR" altLang="en-US" sz="1100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만원     </a:t>
            </a:r>
            <a:r>
              <a:rPr lang="ko-KR" altLang="en-US" sz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특별상</a:t>
            </a:r>
            <a:r>
              <a:rPr lang="en-US" altLang="ko-KR" sz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1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이승만대통령기념사업회장</a:t>
            </a:r>
            <a:r>
              <a:rPr lang="ko-KR" altLang="en-US" sz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 상장 및 상금</a:t>
            </a:r>
            <a:r>
              <a:rPr lang="en-US" altLang="ko-KR" sz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30</a:t>
            </a:r>
            <a:r>
              <a:rPr lang="ko-KR" altLang="en-US" sz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만원</a:t>
            </a:r>
            <a:endParaRPr lang="en-US" altLang="ko-KR" sz="11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50000"/>
              </a:lnSpc>
            </a:pPr>
            <a:r>
              <a:rPr lang="ko-KR" altLang="en-US" sz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우수상 </a:t>
            </a:r>
            <a:r>
              <a:rPr lang="en-US" altLang="ko-KR" sz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–</a:t>
            </a:r>
            <a:r>
              <a:rPr lang="ko-KR" altLang="en-US" sz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6.25</a:t>
            </a:r>
            <a:r>
              <a:rPr lang="ko-KR" altLang="en-US" sz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미술대전조직위원장 상장 및 상금 </a:t>
            </a:r>
            <a:r>
              <a:rPr lang="en-US" altLang="ko-KR" sz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30</a:t>
            </a:r>
            <a:r>
              <a:rPr lang="ko-KR" altLang="en-US" sz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만원</a:t>
            </a:r>
            <a:endParaRPr lang="en-US" altLang="ko-KR" sz="11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50000"/>
              </a:lnSpc>
            </a:pPr>
            <a:r>
              <a:rPr lang="ko-KR" altLang="en-US" sz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우수상 </a:t>
            </a:r>
            <a:r>
              <a:rPr lang="en-US" altLang="ko-KR" sz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–</a:t>
            </a:r>
            <a:r>
              <a:rPr lang="ko-KR" altLang="en-US" sz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 사</a:t>
            </a:r>
            <a:r>
              <a:rPr lang="en-US" altLang="ko-KR" sz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한국문화안보연구원장 상장 및 상금 </a:t>
            </a:r>
            <a:r>
              <a:rPr lang="en-US" altLang="ko-KR" sz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30</a:t>
            </a:r>
            <a:r>
              <a:rPr lang="ko-KR" altLang="en-US" sz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만원</a:t>
            </a:r>
            <a:endParaRPr lang="ko-KR" altLang="en-US" sz="11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472" y="5711627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ko-KR" altLang="en-US" sz="12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마감일시</a:t>
            </a:r>
            <a:r>
              <a:rPr lang="ko-KR" altLang="en-US" sz="12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:</a:t>
            </a:r>
            <a:r>
              <a:rPr lang="ko-KR" altLang="en-US" sz="12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2011</a:t>
            </a:r>
            <a:r>
              <a:rPr lang="ko-KR" altLang="en-US" sz="12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년 </a:t>
            </a:r>
            <a:r>
              <a:rPr lang="en-US" altLang="ko-KR" sz="12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6</a:t>
            </a:r>
            <a:r>
              <a:rPr lang="ko-KR" altLang="en-US" sz="12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월 </a:t>
            </a:r>
            <a:r>
              <a:rPr lang="en-US" altLang="ko-KR" sz="12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30</a:t>
            </a:r>
            <a:r>
              <a:rPr lang="ko-KR" altLang="en-US" sz="12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일</a:t>
            </a:r>
            <a:endParaRPr lang="en-US" altLang="ko-KR" sz="12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 typeface="Arial" pitchFamily="34" charset="0"/>
              <a:buChar char="•"/>
            </a:pPr>
            <a:r>
              <a:rPr lang="ko-KR" altLang="en-US" sz="12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시상식 </a:t>
            </a:r>
            <a:r>
              <a:rPr lang="en-US" altLang="ko-KR" sz="12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:</a:t>
            </a:r>
            <a:r>
              <a:rPr lang="ko-KR" altLang="en-US" sz="12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2011</a:t>
            </a:r>
            <a:r>
              <a:rPr lang="ko-KR" altLang="en-US" sz="12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년 </a:t>
            </a:r>
            <a:r>
              <a:rPr lang="en-US" altLang="ko-KR" sz="12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7</a:t>
            </a:r>
            <a:r>
              <a:rPr lang="ko-KR" altLang="en-US" sz="12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월 </a:t>
            </a:r>
            <a:r>
              <a:rPr lang="en-US" altLang="ko-KR" sz="12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19</a:t>
            </a:r>
            <a:r>
              <a:rPr lang="ko-KR" altLang="en-US" sz="12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일</a:t>
            </a:r>
            <a:endParaRPr lang="en-US" altLang="ko-KR" sz="12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 typeface="Arial" pitchFamily="34" charset="0"/>
              <a:buChar char="•"/>
            </a:pPr>
            <a:r>
              <a:rPr lang="ko-KR" altLang="en-US" sz="12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자세한 사항은 </a:t>
            </a:r>
            <a:r>
              <a:rPr lang="en-US" altLang="ko-KR" sz="12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www.ournation.co.kr </a:t>
            </a:r>
            <a:r>
              <a:rPr lang="ko-KR" altLang="en-US" sz="12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공지사항을 참고바랍니다</a:t>
            </a:r>
            <a:r>
              <a:rPr lang="en-US" altLang="ko-KR" sz="12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2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32TGp_report_light_v2">
  <a:themeElements>
    <a:clrScheme name="02 1">
      <a:dk1>
        <a:srgbClr val="003366"/>
      </a:dk1>
      <a:lt1>
        <a:srgbClr val="FFFFFF"/>
      </a:lt1>
      <a:dk2>
        <a:srgbClr val="51A0B9"/>
      </a:dk2>
      <a:lt2>
        <a:srgbClr val="DDDDDD"/>
      </a:lt2>
      <a:accent1>
        <a:srgbClr val="516DBD"/>
      </a:accent1>
      <a:accent2>
        <a:srgbClr val="77AE26"/>
      </a:accent2>
      <a:accent3>
        <a:srgbClr val="FFFFFF"/>
      </a:accent3>
      <a:accent4>
        <a:srgbClr val="002A56"/>
      </a:accent4>
      <a:accent5>
        <a:srgbClr val="B3BADB"/>
      </a:accent5>
      <a:accent6>
        <a:srgbClr val="6B9D21"/>
      </a:accent6>
      <a:hlink>
        <a:srgbClr val="4D798F"/>
      </a:hlink>
      <a:folHlink>
        <a:srgbClr val="6A93BC"/>
      </a:folHlink>
    </a:clrScheme>
    <a:fontScheme name="0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02 1">
        <a:dk1>
          <a:srgbClr val="003366"/>
        </a:dk1>
        <a:lt1>
          <a:srgbClr val="FFFFFF"/>
        </a:lt1>
        <a:dk2>
          <a:srgbClr val="51A0B9"/>
        </a:dk2>
        <a:lt2>
          <a:srgbClr val="DDDDDD"/>
        </a:lt2>
        <a:accent1>
          <a:srgbClr val="516DBD"/>
        </a:accent1>
        <a:accent2>
          <a:srgbClr val="77AE26"/>
        </a:accent2>
        <a:accent3>
          <a:srgbClr val="FFFFFF"/>
        </a:accent3>
        <a:accent4>
          <a:srgbClr val="002A56"/>
        </a:accent4>
        <a:accent5>
          <a:srgbClr val="B3BADB"/>
        </a:accent5>
        <a:accent6>
          <a:srgbClr val="6B9D21"/>
        </a:accent6>
        <a:hlink>
          <a:srgbClr val="4D798F"/>
        </a:hlink>
        <a:folHlink>
          <a:srgbClr val="6A93B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 2">
        <a:dk1>
          <a:srgbClr val="30311D"/>
        </a:dk1>
        <a:lt1>
          <a:srgbClr val="FFFFFF"/>
        </a:lt1>
        <a:dk2>
          <a:srgbClr val="866D10"/>
        </a:dk2>
        <a:lt2>
          <a:srgbClr val="DDDDDD"/>
        </a:lt2>
        <a:accent1>
          <a:srgbClr val="345C22"/>
        </a:accent1>
        <a:accent2>
          <a:srgbClr val="93B75F"/>
        </a:accent2>
        <a:accent3>
          <a:srgbClr val="FFFFFF"/>
        </a:accent3>
        <a:accent4>
          <a:srgbClr val="272817"/>
        </a:accent4>
        <a:accent5>
          <a:srgbClr val="AEB5AB"/>
        </a:accent5>
        <a:accent6>
          <a:srgbClr val="85A655"/>
        </a:accent6>
        <a:hlink>
          <a:srgbClr val="557B97"/>
        </a:hlink>
        <a:folHlink>
          <a:srgbClr val="B5A0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 3">
        <a:dk1>
          <a:srgbClr val="000066"/>
        </a:dk1>
        <a:lt1>
          <a:srgbClr val="FFFFFF"/>
        </a:lt1>
        <a:dk2>
          <a:srgbClr val="0D5597"/>
        </a:dk2>
        <a:lt2>
          <a:srgbClr val="DDDDDD"/>
        </a:lt2>
        <a:accent1>
          <a:srgbClr val="428E71"/>
        </a:accent1>
        <a:accent2>
          <a:srgbClr val="3F90BD"/>
        </a:accent2>
        <a:accent3>
          <a:srgbClr val="FFFFFF"/>
        </a:accent3>
        <a:accent4>
          <a:srgbClr val="000056"/>
        </a:accent4>
        <a:accent5>
          <a:srgbClr val="B0C6BB"/>
        </a:accent5>
        <a:accent6>
          <a:srgbClr val="3882AB"/>
        </a:accent6>
        <a:hlink>
          <a:srgbClr val="99A75F"/>
        </a:hlink>
        <a:folHlink>
          <a:srgbClr val="A1B28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232TGp_report_light_v2</Template>
  <TotalTime>1354</TotalTime>
  <Words>874</Words>
  <Application>Microsoft Office PowerPoint</Application>
  <PresentationFormat>화면 슬라이드 쇼(4:3)</PresentationFormat>
  <Paragraphs>109</Paragraphs>
  <Slides>15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6" baseType="lpstr">
      <vt:lpstr>232TGp_report_light_v2</vt:lpstr>
      <vt:lpstr>6.25와  이 승 만 </vt:lpstr>
      <vt:lpstr>개요  </vt:lpstr>
      <vt:lpstr>행사주제</vt:lpstr>
      <vt:lpstr>행사내용</vt:lpstr>
      <vt:lpstr>대통령 흉상</vt:lpstr>
      <vt:lpstr>대통령 초상화</vt:lpstr>
      <vt:lpstr>한국전쟁테마그림</vt:lpstr>
      <vt:lpstr>한국전쟁테마그림</vt:lpstr>
      <vt:lpstr>독후감/편지쓰기행사</vt:lpstr>
      <vt:lpstr>대통령관련서적</vt:lpstr>
      <vt:lpstr>대통령관련서적</vt:lpstr>
      <vt:lpstr>대통령관련서적</vt:lpstr>
      <vt:lpstr>대통령관련서적</vt:lpstr>
      <vt:lpstr>대통령관련서적</vt:lpstr>
      <vt:lpstr>슬라이드 15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mycom01</dc:creator>
  <cp:lastModifiedBy>USER00</cp:lastModifiedBy>
  <cp:revision>159</cp:revision>
  <dcterms:created xsi:type="dcterms:W3CDTF">2010-03-23T07:03:13Z</dcterms:created>
  <dcterms:modified xsi:type="dcterms:W3CDTF">2011-06-02T00:52:23Z</dcterms:modified>
</cp:coreProperties>
</file>